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49" r:id="rId2"/>
    <p:sldId id="300" r:id="rId3"/>
    <p:sldId id="282" r:id="rId4"/>
    <p:sldId id="325" r:id="rId5"/>
    <p:sldId id="332" r:id="rId6"/>
    <p:sldId id="333" r:id="rId7"/>
    <p:sldId id="341" r:id="rId8"/>
    <p:sldId id="335" r:id="rId9"/>
    <p:sldId id="337" r:id="rId10"/>
    <p:sldId id="336" r:id="rId11"/>
    <p:sldId id="339" r:id="rId12"/>
    <p:sldId id="347" r:id="rId13"/>
    <p:sldId id="338" r:id="rId14"/>
    <p:sldId id="399" r:id="rId15"/>
    <p:sldId id="424" r:id="rId16"/>
    <p:sldId id="429" r:id="rId17"/>
    <p:sldId id="425" r:id="rId18"/>
    <p:sldId id="430" r:id="rId19"/>
    <p:sldId id="426" r:id="rId20"/>
    <p:sldId id="411" r:id="rId21"/>
    <p:sldId id="400" r:id="rId22"/>
    <p:sldId id="401" r:id="rId23"/>
    <p:sldId id="402" r:id="rId24"/>
    <p:sldId id="366" r:id="rId25"/>
    <p:sldId id="396" r:id="rId26"/>
    <p:sldId id="397" r:id="rId27"/>
    <p:sldId id="427" r:id="rId28"/>
    <p:sldId id="428" r:id="rId29"/>
    <p:sldId id="431" r:id="rId30"/>
    <p:sldId id="365" r:id="rId31"/>
    <p:sldId id="368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59" r:id="rId48"/>
    <p:sldId id="360" r:id="rId49"/>
    <p:sldId id="351" r:id="rId50"/>
    <p:sldId id="350" r:id="rId51"/>
    <p:sldId id="330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344" userDrawn="1">
          <p15:clr>
            <a:srgbClr val="A4A3A4"/>
          </p15:clr>
        </p15:guide>
        <p15:guide id="4" orient="horz" pos="1706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4407" userDrawn="1">
          <p15:clr>
            <a:srgbClr val="A4A3A4"/>
          </p15:clr>
        </p15:guide>
        <p15:guide id="7" pos="15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민재" initials="민" lastIdx="1" clrIdx="0">
    <p:extLst>
      <p:ext uri="{19B8F6BF-5375-455C-9EA6-DF929625EA0E}">
        <p15:presenceInfo xmlns:p15="http://schemas.microsoft.com/office/powerpoint/2012/main" userId="민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CECA"/>
    <a:srgbClr val="8DEFEF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 varScale="1">
        <p:scale>
          <a:sx n="59" d="100"/>
          <a:sy n="59" d="100"/>
        </p:scale>
        <p:origin x="738" y="72"/>
      </p:cViewPr>
      <p:guideLst>
        <p:guide orient="horz" pos="2183"/>
        <p:guide pos="3840"/>
        <p:guide orient="horz" pos="1344"/>
        <p:guide orient="horz" pos="1706"/>
        <p:guide pos="370"/>
        <p:guide pos="4407"/>
        <p:guide pos="1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7T16:33:44.41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7T16:33:44.41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7T16:33:44.41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7T16:33:44.41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07T16:33:44.41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7964D-B005-473A-A3AD-98F24C4B88B0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69DFE-D206-4CE8-AF75-2EC8A0624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4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comments" Target="../comments/comment1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comments" Target="../comments/commen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1600" y="158119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결과보고서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DB37CE-6B19-D597-4BA0-64630336F5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32BA01-1662-8D65-AD3C-752386402621}"/>
              </a:ext>
            </a:extLst>
          </p:cNvPr>
          <p:cNvSpPr txBox="1"/>
          <p:nvPr/>
        </p:nvSpPr>
        <p:spPr>
          <a:xfrm>
            <a:off x="302984" y="2327760"/>
            <a:ext cx="11567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날씨 데이터를 활용한 코디 추천 쇼핑몰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46EEB-FEE5-3998-8D93-85C9EC10EA08}"/>
              </a:ext>
            </a:extLst>
          </p:cNvPr>
          <p:cNvSpPr txBox="1"/>
          <p:nvPr/>
        </p:nvSpPr>
        <p:spPr>
          <a:xfrm>
            <a:off x="-1" y="5961217"/>
            <a:ext cx="44330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개발기간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2022. 10.30 ~ 2022. 11.07</a:t>
            </a:r>
          </a:p>
          <a:p>
            <a:pPr algn="ctr"/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김유진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김지혜 임성혁 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한권제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양석훈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38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3.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기능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컴포넌트 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Component Design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F236C9-4C02-44CE-93E8-57485E217E4E}"/>
              </a:ext>
            </a:extLst>
          </p:cNvPr>
          <p:cNvSpPr/>
          <p:nvPr/>
        </p:nvSpPr>
        <p:spPr>
          <a:xfrm>
            <a:off x="615522" y="2316480"/>
            <a:ext cx="1965248" cy="19786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B6DCF7-AC6A-EE17-3414-2312265456E2}"/>
              </a:ext>
            </a:extLst>
          </p:cNvPr>
          <p:cNvGrpSpPr/>
          <p:nvPr/>
        </p:nvGrpSpPr>
        <p:grpSpPr>
          <a:xfrm>
            <a:off x="180290" y="4286250"/>
            <a:ext cx="5936382" cy="1791594"/>
            <a:chOff x="180290" y="4286250"/>
            <a:chExt cx="5936382" cy="179159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22EC2C5-5F18-4BC7-9987-28439089BA95}"/>
                </a:ext>
              </a:extLst>
            </p:cNvPr>
            <p:cNvSpPr/>
            <p:nvPr/>
          </p:nvSpPr>
          <p:spPr>
            <a:xfrm>
              <a:off x="180290" y="5654040"/>
              <a:ext cx="1965248" cy="4187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View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D6EAAE0-CAA1-478B-AF69-31A1AFCC97EA}"/>
                </a:ext>
              </a:extLst>
            </p:cNvPr>
            <p:cNvSpPr/>
            <p:nvPr/>
          </p:nvSpPr>
          <p:spPr>
            <a:xfrm>
              <a:off x="4151424" y="5659120"/>
              <a:ext cx="1965248" cy="4187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View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6E5CD1-4988-4AD2-A362-0E2E15787F80}"/>
                </a:ext>
              </a:extLst>
            </p:cNvPr>
            <p:cNvSpPr/>
            <p:nvPr/>
          </p:nvSpPr>
          <p:spPr>
            <a:xfrm>
              <a:off x="2165857" y="5654040"/>
              <a:ext cx="1965248" cy="4187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View</a:t>
              </a:r>
              <a:endParaRPr lang="ko-KR" altLang="en-US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A5EB3A4-D2D9-4B85-8D1E-76051F633558}"/>
                </a:ext>
              </a:extLst>
            </p:cNvPr>
            <p:cNvCxnSpPr>
              <a:stCxn id="11" idx="2"/>
              <a:endCxn id="14" idx="0"/>
            </p:cNvCxnSpPr>
            <p:nvPr/>
          </p:nvCxnSpPr>
          <p:spPr>
            <a:xfrm flipH="1">
              <a:off x="1162914" y="4286250"/>
              <a:ext cx="3497500" cy="13677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90EFC64-5DEF-4106-8622-D01F5C8FA6FC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 flipH="1">
              <a:off x="3148481" y="4286250"/>
              <a:ext cx="1511933" cy="13677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CDAD262-B68A-4DFE-A568-D11880078D84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>
              <a:off x="4660414" y="4286250"/>
              <a:ext cx="473634" cy="13728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CAB899-6028-4354-BDB1-5237F19F5688}"/>
                </a:ext>
              </a:extLst>
            </p:cNvPr>
            <p:cNvSpPr txBox="1"/>
            <p:nvPr/>
          </p:nvSpPr>
          <p:spPr>
            <a:xfrm>
              <a:off x="1162914" y="5038418"/>
              <a:ext cx="9909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</a:rPr>
                <a:t>Response</a:t>
              </a:r>
              <a:endParaRPr lang="ko-KR" altLang="en-US" sz="1400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811F59-ACBD-46CD-A919-2CFE012E1EED}"/>
                </a:ext>
              </a:extLst>
            </p:cNvPr>
            <p:cNvSpPr txBox="1"/>
            <p:nvPr/>
          </p:nvSpPr>
          <p:spPr>
            <a:xfrm>
              <a:off x="2804160" y="5037405"/>
              <a:ext cx="9909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</a:rPr>
                <a:t>Response</a:t>
              </a:r>
              <a:endParaRPr lang="ko-KR" altLang="en-US" sz="1400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86A39-56CB-4852-B3F5-F680C869D0B1}"/>
                </a:ext>
              </a:extLst>
            </p:cNvPr>
            <p:cNvSpPr txBox="1"/>
            <p:nvPr/>
          </p:nvSpPr>
          <p:spPr>
            <a:xfrm>
              <a:off x="4338222" y="5037404"/>
              <a:ext cx="9909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</a:rPr>
                <a:t>Response</a:t>
              </a:r>
              <a:endParaRPr lang="ko-KR" altLang="en-US" sz="14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4F6BEA6-2485-7245-D587-2C073910AD1C}"/>
              </a:ext>
            </a:extLst>
          </p:cNvPr>
          <p:cNvGrpSpPr/>
          <p:nvPr/>
        </p:nvGrpSpPr>
        <p:grpSpPr>
          <a:xfrm>
            <a:off x="5643038" y="2463325"/>
            <a:ext cx="3071199" cy="3338969"/>
            <a:chOff x="5643038" y="2463325"/>
            <a:chExt cx="3071199" cy="33389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1151DBC-4FE8-27B0-3E94-7E110C2349B8}"/>
                </a:ext>
              </a:extLst>
            </p:cNvPr>
            <p:cNvGrpSpPr/>
            <p:nvPr/>
          </p:nvGrpSpPr>
          <p:grpSpPr>
            <a:xfrm>
              <a:off x="5643038" y="2463325"/>
              <a:ext cx="2769794" cy="3338969"/>
              <a:chOff x="5643038" y="2463325"/>
              <a:chExt cx="2769794" cy="3338969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2D95AEB-4763-4D54-8AEC-5BA8527B9175}"/>
                  </a:ext>
                </a:extLst>
              </p:cNvPr>
              <p:cNvSpPr/>
              <p:nvPr/>
            </p:nvSpPr>
            <p:spPr>
              <a:xfrm>
                <a:off x="6447584" y="2793105"/>
                <a:ext cx="1965248" cy="41872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Command</a:t>
                </a:r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1930DF2-B281-4D0B-B49F-021BCC1CB56D}"/>
                  </a:ext>
                </a:extLst>
              </p:cNvPr>
              <p:cNvSpPr/>
              <p:nvPr/>
            </p:nvSpPr>
            <p:spPr>
              <a:xfrm>
                <a:off x="6447584" y="3253032"/>
                <a:ext cx="1965248" cy="41872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Command</a:t>
                </a:r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03807F0-6E1E-4912-A24F-B00503B3AD10}"/>
                  </a:ext>
                </a:extLst>
              </p:cNvPr>
              <p:cNvSpPr/>
              <p:nvPr/>
            </p:nvSpPr>
            <p:spPr>
              <a:xfrm>
                <a:off x="6447584" y="3715762"/>
                <a:ext cx="1965248" cy="41872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Command</a:t>
                </a:r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A4A06D4-8033-44AF-ADDA-49AD64F80609}"/>
                  </a:ext>
                </a:extLst>
              </p:cNvPr>
              <p:cNvSpPr/>
              <p:nvPr/>
            </p:nvSpPr>
            <p:spPr>
              <a:xfrm>
                <a:off x="6447584" y="4178492"/>
                <a:ext cx="1965248" cy="41872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Command</a:t>
                </a:r>
                <a:endParaRPr lang="ko-KR" alt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51BA50-278E-475E-AED7-DCBB73FB5B31}"/>
                  </a:ext>
                </a:extLst>
              </p:cNvPr>
              <p:cNvSpPr txBox="1"/>
              <p:nvPr/>
            </p:nvSpPr>
            <p:spPr>
              <a:xfrm>
                <a:off x="7305815" y="4460240"/>
                <a:ext cx="2487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/>
                  <a:t>.</a:t>
                </a:r>
              </a:p>
              <a:p>
                <a:r>
                  <a:rPr lang="en-US" altLang="ko-KR" b="1" dirty="0"/>
                  <a:t>.</a:t>
                </a:r>
              </a:p>
              <a:p>
                <a:r>
                  <a:rPr lang="en-US" altLang="ko-KR" b="1" dirty="0"/>
                  <a:t>.</a:t>
                </a:r>
                <a:endParaRPr lang="ko-KR" altLang="en-US" b="1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B32831E-8168-4537-A6ED-45C1166795F7}"/>
                  </a:ext>
                </a:extLst>
              </p:cNvPr>
              <p:cNvSpPr/>
              <p:nvPr/>
            </p:nvSpPr>
            <p:spPr>
              <a:xfrm>
                <a:off x="6447584" y="5383570"/>
                <a:ext cx="1965248" cy="41872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Command</a:t>
                </a:r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D607B3-7E30-4D43-B8EA-2F7FD1AB5E3C}"/>
                  </a:ext>
                </a:extLst>
              </p:cNvPr>
              <p:cNvSpPr txBox="1"/>
              <p:nvPr/>
            </p:nvSpPr>
            <p:spPr>
              <a:xfrm>
                <a:off x="5643038" y="2463325"/>
                <a:ext cx="1430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accent4"/>
                    </a:solidFill>
                  </a:rPr>
                  <a:t>Logic </a:t>
                </a:r>
                <a:r>
                  <a:rPr lang="ko-KR" altLang="en-US" sz="1400" dirty="0">
                    <a:solidFill>
                      <a:schemeClr val="accent4"/>
                    </a:solidFill>
                  </a:rPr>
                  <a:t>실행 지시</a:t>
                </a:r>
              </a:p>
            </p:txBody>
          </p: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F0D030C6-9D36-4079-91D3-46CB39A3CE46}"/>
                  </a:ext>
                </a:extLst>
              </p:cNvPr>
              <p:cNvCxnSpPr>
                <a:cxnSpLocks/>
                <a:stCxn id="11" idx="3"/>
                <a:endCxn id="29" idx="1"/>
              </p:cNvCxnSpPr>
              <p:nvPr/>
            </p:nvCxnSpPr>
            <p:spPr>
              <a:xfrm flipV="1">
                <a:off x="5643038" y="3002467"/>
                <a:ext cx="804546" cy="29445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A72DC9F6-197F-436B-91D5-43BFF7F7FAEA}"/>
                  </a:ext>
                </a:extLst>
              </p:cNvPr>
              <p:cNvCxnSpPr>
                <a:cxnSpLocks/>
                <a:stCxn id="11" idx="3"/>
                <a:endCxn id="30" idx="1"/>
              </p:cNvCxnSpPr>
              <p:nvPr/>
            </p:nvCxnSpPr>
            <p:spPr>
              <a:xfrm>
                <a:off x="5643038" y="3296920"/>
                <a:ext cx="804546" cy="16547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AFD8D340-6024-42F0-893F-50EAFE00090F}"/>
                  </a:ext>
                </a:extLst>
              </p:cNvPr>
              <p:cNvCxnSpPr>
                <a:cxnSpLocks/>
                <a:stCxn id="11" idx="3"/>
                <a:endCxn id="31" idx="1"/>
              </p:cNvCxnSpPr>
              <p:nvPr/>
            </p:nvCxnSpPr>
            <p:spPr>
              <a:xfrm>
                <a:off x="5643038" y="3296920"/>
                <a:ext cx="804546" cy="6282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79CDC6E-ABCE-4FAF-9026-503C966ACB7A}"/>
                  </a:ext>
                </a:extLst>
              </p:cNvPr>
              <p:cNvCxnSpPr>
                <a:cxnSpLocks/>
                <a:stCxn id="11" idx="3"/>
                <a:endCxn id="32" idx="1"/>
              </p:cNvCxnSpPr>
              <p:nvPr/>
            </p:nvCxnSpPr>
            <p:spPr>
              <a:xfrm>
                <a:off x="5643038" y="3296920"/>
                <a:ext cx="804546" cy="10909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19B766FA-93AD-4BC0-AC51-BD6AB184DA8B}"/>
                  </a:ext>
                </a:extLst>
              </p:cNvPr>
              <p:cNvCxnSpPr>
                <a:cxnSpLocks/>
                <a:stCxn id="11" idx="3"/>
                <a:endCxn id="34" idx="1"/>
              </p:cNvCxnSpPr>
              <p:nvPr/>
            </p:nvCxnSpPr>
            <p:spPr>
              <a:xfrm>
                <a:off x="5643038" y="3296920"/>
                <a:ext cx="804546" cy="229601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AC8C4A8-9259-4D15-877B-3B3B9A9E6CED}"/>
                </a:ext>
              </a:extLst>
            </p:cNvPr>
            <p:cNvSpPr txBox="1"/>
            <p:nvPr/>
          </p:nvSpPr>
          <p:spPr>
            <a:xfrm>
              <a:off x="7692804" y="4787296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</a:rPr>
                <a:t>Logic </a:t>
              </a:r>
              <a:r>
                <a:rPr lang="ko-KR" altLang="en-US" sz="1400" dirty="0">
                  <a:solidFill>
                    <a:schemeClr val="accent4"/>
                  </a:solidFill>
                </a:rPr>
                <a:t>실행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4928FA-5030-47A3-FDDC-34126379B06E}"/>
              </a:ext>
            </a:extLst>
          </p:cNvPr>
          <p:cNvGrpSpPr/>
          <p:nvPr/>
        </p:nvGrpSpPr>
        <p:grpSpPr>
          <a:xfrm>
            <a:off x="8412832" y="2634208"/>
            <a:ext cx="3497584" cy="2958724"/>
            <a:chOff x="8412832" y="2634208"/>
            <a:chExt cx="3497584" cy="29587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538AEDF-EF8D-47A3-9827-3D0DD4D83803}"/>
                </a:ext>
              </a:extLst>
            </p:cNvPr>
            <p:cNvSpPr/>
            <p:nvPr/>
          </p:nvSpPr>
          <p:spPr>
            <a:xfrm>
              <a:off x="8926402" y="3347055"/>
              <a:ext cx="1233598" cy="19786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DAO</a:t>
              </a:r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BE56E12-5785-4F24-8FAC-8D69695568C3}"/>
                </a:ext>
              </a:extLst>
            </p:cNvPr>
            <p:cNvSpPr/>
            <p:nvPr/>
          </p:nvSpPr>
          <p:spPr>
            <a:xfrm>
              <a:off x="10676818" y="3352135"/>
              <a:ext cx="1233598" cy="19786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DB</a:t>
              </a:r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7B70C1F-266E-4E02-AB2A-05B074B6FE3C}"/>
                </a:ext>
              </a:extLst>
            </p:cNvPr>
            <p:cNvSpPr/>
            <p:nvPr/>
          </p:nvSpPr>
          <p:spPr>
            <a:xfrm>
              <a:off x="9959244" y="2634208"/>
              <a:ext cx="1023716" cy="41872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DTO</a:t>
              </a:r>
              <a:endParaRPr lang="ko-KR" altLang="en-US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118D1CA4-4982-4F4D-A36D-3A6D41880604}"/>
                </a:ext>
              </a:extLst>
            </p:cNvPr>
            <p:cNvCxnSpPr>
              <a:cxnSpLocks/>
              <a:stCxn id="29" idx="3"/>
              <a:endCxn id="35" idx="1"/>
            </p:cNvCxnSpPr>
            <p:nvPr/>
          </p:nvCxnSpPr>
          <p:spPr>
            <a:xfrm>
              <a:off x="8412832" y="3002467"/>
              <a:ext cx="513570" cy="133391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0CFACEA-D389-4433-94A8-77FAEA1A1EC5}"/>
                </a:ext>
              </a:extLst>
            </p:cNvPr>
            <p:cNvCxnSpPr>
              <a:cxnSpLocks/>
              <a:stCxn id="30" idx="3"/>
              <a:endCxn id="35" idx="1"/>
            </p:cNvCxnSpPr>
            <p:nvPr/>
          </p:nvCxnSpPr>
          <p:spPr>
            <a:xfrm>
              <a:off x="8412832" y="3462394"/>
              <a:ext cx="513570" cy="87399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F059DA6-D239-4A01-B0C8-DA1B93C69F79}"/>
                </a:ext>
              </a:extLst>
            </p:cNvPr>
            <p:cNvCxnSpPr>
              <a:cxnSpLocks/>
              <a:stCxn id="31" idx="3"/>
              <a:endCxn id="35" idx="1"/>
            </p:cNvCxnSpPr>
            <p:nvPr/>
          </p:nvCxnSpPr>
          <p:spPr>
            <a:xfrm>
              <a:off x="8412832" y="3925124"/>
              <a:ext cx="513570" cy="41126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7E6000DC-EE31-43A7-9392-22AF37DF2F8E}"/>
                </a:ext>
              </a:extLst>
            </p:cNvPr>
            <p:cNvCxnSpPr>
              <a:cxnSpLocks/>
              <a:stCxn id="32" idx="3"/>
              <a:endCxn id="35" idx="1"/>
            </p:cNvCxnSpPr>
            <p:nvPr/>
          </p:nvCxnSpPr>
          <p:spPr>
            <a:xfrm flipV="1">
              <a:off x="8412832" y="4336385"/>
              <a:ext cx="513570" cy="5146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1A930BCE-B832-4A88-9394-805C59CF290A}"/>
                </a:ext>
              </a:extLst>
            </p:cNvPr>
            <p:cNvCxnSpPr>
              <a:cxnSpLocks/>
              <a:stCxn id="34" idx="3"/>
              <a:endCxn id="35" idx="1"/>
            </p:cNvCxnSpPr>
            <p:nvPr/>
          </p:nvCxnSpPr>
          <p:spPr>
            <a:xfrm flipV="1">
              <a:off x="8412832" y="4336385"/>
              <a:ext cx="513570" cy="125654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069CFC0B-B7E8-4FCD-B99C-BB093DD06E71}"/>
                </a:ext>
              </a:extLst>
            </p:cNvPr>
            <p:cNvCxnSpPr/>
            <p:nvPr/>
          </p:nvCxnSpPr>
          <p:spPr>
            <a:xfrm>
              <a:off x="10160000" y="3945657"/>
              <a:ext cx="5135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257DD31-5D44-418D-81BA-A38BF06899EF}"/>
                </a:ext>
              </a:extLst>
            </p:cNvPr>
            <p:cNvCxnSpPr/>
            <p:nvPr/>
          </p:nvCxnSpPr>
          <p:spPr>
            <a:xfrm flipH="1">
              <a:off x="10160000" y="4696330"/>
              <a:ext cx="51357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F641CB-2B74-4B5A-EF5D-918E82891B11}"/>
              </a:ext>
            </a:extLst>
          </p:cNvPr>
          <p:cNvGrpSpPr/>
          <p:nvPr/>
        </p:nvGrpSpPr>
        <p:grpSpPr>
          <a:xfrm>
            <a:off x="2580770" y="2307589"/>
            <a:ext cx="3062268" cy="1978661"/>
            <a:chOff x="2580770" y="2307589"/>
            <a:chExt cx="3062268" cy="19786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E93DDD-3B79-4098-9601-ADF99E0DB36C}"/>
                </a:ext>
              </a:extLst>
            </p:cNvPr>
            <p:cNvSpPr/>
            <p:nvPr/>
          </p:nvSpPr>
          <p:spPr>
            <a:xfrm>
              <a:off x="3677790" y="2307589"/>
              <a:ext cx="1965248" cy="197866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Controller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C0823D-988C-4C7E-94EB-76B8CF081C9A}"/>
                </a:ext>
              </a:extLst>
            </p:cNvPr>
            <p:cNvSpPr txBox="1"/>
            <p:nvPr/>
          </p:nvSpPr>
          <p:spPr>
            <a:xfrm>
              <a:off x="2703522" y="2900432"/>
              <a:ext cx="851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</a:rPr>
                <a:t>Request</a:t>
              </a:r>
              <a:endParaRPr lang="ko-KR" altLang="en-US" sz="1400" dirty="0">
                <a:solidFill>
                  <a:schemeClr val="accent4"/>
                </a:solidFill>
              </a:endParaRPr>
            </a:p>
          </p:txBody>
        </p: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5100FEA0-A909-4E95-A932-894FDC0C38DF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2580770" y="3296920"/>
              <a:ext cx="1097020" cy="889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F38DA2B-701C-E3D0-6578-A675F7B1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6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3.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기능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8322" y="546137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0288" y="538814"/>
            <a:ext cx="4801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클라이언트 페이지 실행흐름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5688" y="1074734"/>
            <a:ext cx="2709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Client Page Execution Flow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C781F0-AEA1-898F-4965-4C1ED7549EEE}"/>
              </a:ext>
            </a:extLst>
          </p:cNvPr>
          <p:cNvGrpSpPr/>
          <p:nvPr/>
        </p:nvGrpSpPr>
        <p:grpSpPr>
          <a:xfrm>
            <a:off x="754104" y="3091549"/>
            <a:ext cx="1627950" cy="2447980"/>
            <a:chOff x="754104" y="3091549"/>
            <a:chExt cx="1627950" cy="244798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C340364-9D3C-4569-8D5B-111D3A334F5B}"/>
                </a:ext>
              </a:extLst>
            </p:cNvPr>
            <p:cNvSpPr/>
            <p:nvPr/>
          </p:nvSpPr>
          <p:spPr>
            <a:xfrm>
              <a:off x="767846" y="3091549"/>
              <a:ext cx="1614208" cy="10198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로그인 화면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0AB08E5-4795-E783-67FD-72C17E622A4B}"/>
                </a:ext>
              </a:extLst>
            </p:cNvPr>
            <p:cNvGrpSpPr/>
            <p:nvPr/>
          </p:nvGrpSpPr>
          <p:grpSpPr>
            <a:xfrm>
              <a:off x="754104" y="4111407"/>
              <a:ext cx="1614208" cy="1428122"/>
              <a:chOff x="754104" y="4111407"/>
              <a:chExt cx="1614208" cy="1428122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F7D0458-5699-415A-94B9-99A688B80589}"/>
                  </a:ext>
                </a:extLst>
              </p:cNvPr>
              <p:cNvSpPr/>
              <p:nvPr/>
            </p:nvSpPr>
            <p:spPr>
              <a:xfrm>
                <a:off x="754104" y="4519671"/>
                <a:ext cx="1614208" cy="101985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회원 가입</a:t>
                </a:r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1399EBDB-30AF-4607-947C-341DA13B1385}"/>
                  </a:ext>
                </a:extLst>
              </p:cNvPr>
              <p:cNvCxnSpPr>
                <a:cxnSpLocks/>
                <a:stCxn id="52" idx="2"/>
                <a:endCxn id="54" idx="0"/>
              </p:cNvCxnSpPr>
              <p:nvPr/>
            </p:nvCxnSpPr>
            <p:spPr>
              <a:xfrm flipH="1">
                <a:off x="1561208" y="4111407"/>
                <a:ext cx="13742" cy="40826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DFE770-797A-7534-110D-245F6B71796F}"/>
              </a:ext>
            </a:extLst>
          </p:cNvPr>
          <p:cNvGrpSpPr/>
          <p:nvPr/>
        </p:nvGrpSpPr>
        <p:grpSpPr>
          <a:xfrm>
            <a:off x="6626250" y="1796419"/>
            <a:ext cx="4308535" cy="1615316"/>
            <a:chOff x="6626250" y="1796419"/>
            <a:chExt cx="4308535" cy="1615316"/>
          </a:xfrm>
        </p:grpSpPr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CDB28A64-A310-4532-9F77-A9034C474D12}"/>
                </a:ext>
              </a:extLst>
            </p:cNvPr>
            <p:cNvCxnSpPr>
              <a:cxnSpLocks/>
              <a:stCxn id="55" idx="3"/>
              <a:endCxn id="61" idx="1"/>
            </p:cNvCxnSpPr>
            <p:nvPr/>
          </p:nvCxnSpPr>
          <p:spPr>
            <a:xfrm>
              <a:off x="6626250" y="2281793"/>
              <a:ext cx="2694327" cy="92932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77186E63-EF97-4AC4-8843-ACA71D5FCFB0}"/>
                </a:ext>
              </a:extLst>
            </p:cNvPr>
            <p:cNvCxnSpPr>
              <a:cxnSpLocks/>
              <a:stCxn id="55" idx="3"/>
              <a:endCxn id="62" idx="1"/>
            </p:cNvCxnSpPr>
            <p:nvPr/>
          </p:nvCxnSpPr>
          <p:spPr>
            <a:xfrm flipV="1">
              <a:off x="6626250" y="2010649"/>
              <a:ext cx="2694327" cy="2711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DC02688B-9C0A-4172-A85C-FF81D7F30855}"/>
                </a:ext>
              </a:extLst>
            </p:cNvPr>
            <p:cNvCxnSpPr>
              <a:cxnSpLocks/>
              <a:stCxn id="55" idx="3"/>
              <a:endCxn id="63" idx="1"/>
            </p:cNvCxnSpPr>
            <p:nvPr/>
          </p:nvCxnSpPr>
          <p:spPr>
            <a:xfrm>
              <a:off x="6626250" y="2281793"/>
              <a:ext cx="2705905" cy="3496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F596A72-8D58-4DE5-9B7D-5DA9E48AC67E}"/>
                </a:ext>
              </a:extLst>
            </p:cNvPr>
            <p:cNvSpPr/>
            <p:nvPr/>
          </p:nvSpPr>
          <p:spPr>
            <a:xfrm>
              <a:off x="9320577" y="3010491"/>
              <a:ext cx="1614208" cy="4012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주문이력조회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884EE4-C6B9-48CB-9A7F-DD97A09D09EE}"/>
                </a:ext>
              </a:extLst>
            </p:cNvPr>
            <p:cNvSpPr/>
            <p:nvPr/>
          </p:nvSpPr>
          <p:spPr>
            <a:xfrm>
              <a:off x="9320577" y="1796419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회원정보수정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AAB590D-EA3D-495F-B67D-BF4EF59A6D57}"/>
                </a:ext>
              </a:extLst>
            </p:cNvPr>
            <p:cNvSpPr/>
            <p:nvPr/>
          </p:nvSpPr>
          <p:spPr>
            <a:xfrm>
              <a:off x="9332155" y="2451700"/>
              <a:ext cx="1602630" cy="3594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장바구니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C2BECF-4AEE-0C7D-6F67-04E24AED56C9}"/>
              </a:ext>
            </a:extLst>
          </p:cNvPr>
          <p:cNvGrpSpPr/>
          <p:nvPr/>
        </p:nvGrpSpPr>
        <p:grpSpPr>
          <a:xfrm>
            <a:off x="6626250" y="3471980"/>
            <a:ext cx="4308535" cy="1175082"/>
            <a:chOff x="6626250" y="3471980"/>
            <a:chExt cx="4308535" cy="1175082"/>
          </a:xfrm>
        </p:grpSpPr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A78819F6-ABBC-4C3C-A259-2B10B4BBF65D}"/>
                </a:ext>
              </a:extLst>
            </p:cNvPr>
            <p:cNvCxnSpPr>
              <a:cxnSpLocks/>
              <a:stCxn id="56" idx="3"/>
              <a:endCxn id="86" idx="1"/>
            </p:cNvCxnSpPr>
            <p:nvPr/>
          </p:nvCxnSpPr>
          <p:spPr>
            <a:xfrm>
              <a:off x="6626250" y="3471980"/>
              <a:ext cx="2694327" cy="3507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AE81C4F1-AA37-4F9D-88C3-0569A0667FFD}"/>
                </a:ext>
              </a:extLst>
            </p:cNvPr>
            <p:cNvCxnSpPr>
              <a:cxnSpLocks/>
              <a:stCxn id="56" idx="3"/>
              <a:endCxn id="87" idx="1"/>
            </p:cNvCxnSpPr>
            <p:nvPr/>
          </p:nvCxnSpPr>
          <p:spPr>
            <a:xfrm>
              <a:off x="6626250" y="3471980"/>
              <a:ext cx="2694327" cy="96085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C60421EF-2DA4-4384-883D-950E7E10192D}"/>
                </a:ext>
              </a:extLst>
            </p:cNvPr>
            <p:cNvSpPr/>
            <p:nvPr/>
          </p:nvSpPr>
          <p:spPr>
            <a:xfrm>
              <a:off x="9320577" y="3608538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날씨 확인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DC573E9-A02A-45CE-B880-43B7AF7B3FE5}"/>
                </a:ext>
              </a:extLst>
            </p:cNvPr>
            <p:cNvSpPr/>
            <p:nvPr/>
          </p:nvSpPr>
          <p:spPr>
            <a:xfrm>
              <a:off x="9320577" y="4218602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세트 추천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FEADC3-8971-FD87-BD29-84A5645ADBAF}"/>
              </a:ext>
            </a:extLst>
          </p:cNvPr>
          <p:cNvGrpSpPr/>
          <p:nvPr/>
        </p:nvGrpSpPr>
        <p:grpSpPr>
          <a:xfrm>
            <a:off x="6626250" y="4800185"/>
            <a:ext cx="4308535" cy="641638"/>
            <a:chOff x="6626250" y="4800185"/>
            <a:chExt cx="4308535" cy="641638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F7ACE919-9D50-4D8E-8F47-AB7289F5D1E2}"/>
                </a:ext>
              </a:extLst>
            </p:cNvPr>
            <p:cNvCxnSpPr>
              <a:cxnSpLocks/>
              <a:stCxn id="57" idx="3"/>
              <a:endCxn id="89" idx="1"/>
            </p:cNvCxnSpPr>
            <p:nvPr/>
          </p:nvCxnSpPr>
          <p:spPr>
            <a:xfrm>
              <a:off x="6626250" y="4800185"/>
              <a:ext cx="2694327" cy="42740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95B2494-FF44-40D9-A58E-8B70B70BCF2B}"/>
                </a:ext>
              </a:extLst>
            </p:cNvPr>
            <p:cNvSpPr/>
            <p:nvPr/>
          </p:nvSpPr>
          <p:spPr>
            <a:xfrm>
              <a:off x="9320577" y="5013363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상품 확인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구매</a:t>
              </a:r>
            </a:p>
          </p:txBody>
        </p:sp>
      </p:grp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A62BDC54-C510-2584-1EFA-F4C38C1D08F2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>
            <a:off x="10127681" y="4647062"/>
            <a:ext cx="0" cy="3663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A957B8E-0EE1-31AC-C781-061F40BFBD9B}"/>
              </a:ext>
            </a:extLst>
          </p:cNvPr>
          <p:cNvGrpSpPr/>
          <p:nvPr/>
        </p:nvGrpSpPr>
        <p:grpSpPr>
          <a:xfrm>
            <a:off x="6626250" y="5932108"/>
            <a:ext cx="4320113" cy="428460"/>
            <a:chOff x="6626250" y="5932108"/>
            <a:chExt cx="4320113" cy="428460"/>
          </a:xfrm>
        </p:grpSpPr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A1468BC9-2AC7-82DB-327D-ED9581F84CAD}"/>
                </a:ext>
              </a:extLst>
            </p:cNvPr>
            <p:cNvCxnSpPr>
              <a:cxnSpLocks/>
              <a:stCxn id="125" idx="3"/>
              <a:endCxn id="134" idx="1"/>
            </p:cNvCxnSpPr>
            <p:nvPr/>
          </p:nvCxnSpPr>
          <p:spPr>
            <a:xfrm>
              <a:off x="6626250" y="6003762"/>
              <a:ext cx="2705905" cy="14257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9F31CF7-393D-42AF-BF95-D7F3364A660D}"/>
                </a:ext>
              </a:extLst>
            </p:cNvPr>
            <p:cNvSpPr/>
            <p:nvPr/>
          </p:nvSpPr>
          <p:spPr>
            <a:xfrm>
              <a:off x="9332155" y="5932108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문의 확인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관리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3E6247-79C4-47B5-9312-3A1813C0D1AC}"/>
              </a:ext>
            </a:extLst>
          </p:cNvPr>
          <p:cNvGrpSpPr/>
          <p:nvPr/>
        </p:nvGrpSpPr>
        <p:grpSpPr>
          <a:xfrm>
            <a:off x="2382054" y="1771864"/>
            <a:ext cx="4244196" cy="4741827"/>
            <a:chOff x="2382054" y="1771864"/>
            <a:chExt cx="4244196" cy="474182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BCC00-9A24-4A89-9F4D-B02BC46353BB}"/>
                </a:ext>
              </a:extLst>
            </p:cNvPr>
            <p:cNvSpPr/>
            <p:nvPr/>
          </p:nvSpPr>
          <p:spPr>
            <a:xfrm>
              <a:off x="5012042" y="1771864"/>
              <a:ext cx="1614208" cy="10198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사용자</a:t>
              </a:r>
              <a:endParaRPr lang="en-US" altLang="ko-KR" dirty="0"/>
            </a:p>
            <a:p>
              <a:pPr algn="ctr"/>
              <a:r>
                <a:rPr lang="ko-KR" altLang="en-US" dirty="0"/>
                <a:t>주문 화면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E68B03D-6C7C-4A45-A584-C533FCAD1CD1}"/>
                </a:ext>
              </a:extLst>
            </p:cNvPr>
            <p:cNvSpPr/>
            <p:nvPr/>
          </p:nvSpPr>
          <p:spPr>
            <a:xfrm>
              <a:off x="5012042" y="2962051"/>
              <a:ext cx="1614208" cy="10198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코디 추천</a:t>
              </a: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1441298E-93E8-4C21-B740-D230B4AFCA17}"/>
                </a:ext>
              </a:extLst>
            </p:cNvPr>
            <p:cNvCxnSpPr>
              <a:cxnSpLocks/>
              <a:stCxn id="52" idx="3"/>
              <a:endCxn id="55" idx="1"/>
            </p:cNvCxnSpPr>
            <p:nvPr/>
          </p:nvCxnSpPr>
          <p:spPr>
            <a:xfrm flipV="1">
              <a:off x="2382054" y="2281793"/>
              <a:ext cx="2629988" cy="131968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CEB44809-6E8D-4C23-90D1-AB768F8F4577}"/>
                </a:ext>
              </a:extLst>
            </p:cNvPr>
            <p:cNvCxnSpPr>
              <a:cxnSpLocks/>
              <a:stCxn id="52" idx="3"/>
              <a:endCxn id="56" idx="1"/>
            </p:cNvCxnSpPr>
            <p:nvPr/>
          </p:nvCxnSpPr>
          <p:spPr>
            <a:xfrm flipV="1">
              <a:off x="2382054" y="3471980"/>
              <a:ext cx="2629988" cy="1294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A54163C-1130-CF38-594B-3B1E913901D1}"/>
                </a:ext>
              </a:extLst>
            </p:cNvPr>
            <p:cNvSpPr/>
            <p:nvPr/>
          </p:nvSpPr>
          <p:spPr>
            <a:xfrm>
              <a:off x="5012042" y="4290256"/>
              <a:ext cx="1614208" cy="10198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남자</a:t>
              </a:r>
              <a:r>
                <a:rPr lang="en-US" altLang="ko-KR" dirty="0"/>
                <a:t>/</a:t>
              </a:r>
              <a:r>
                <a:rPr lang="ko-KR" altLang="en-US" dirty="0"/>
                <a:t>여자</a:t>
              </a: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6ABD0F46-9FBB-7F7B-4928-91C3E8C205EC}"/>
                </a:ext>
              </a:extLst>
            </p:cNvPr>
            <p:cNvCxnSpPr>
              <a:cxnSpLocks/>
              <a:stCxn id="52" idx="3"/>
              <a:endCxn id="57" idx="1"/>
            </p:cNvCxnSpPr>
            <p:nvPr/>
          </p:nvCxnSpPr>
          <p:spPr>
            <a:xfrm>
              <a:off x="2382054" y="3601478"/>
              <a:ext cx="2629988" cy="119870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43F4973F-B0D6-40D9-F24D-65FE19F06C83}"/>
                </a:ext>
              </a:extLst>
            </p:cNvPr>
            <p:cNvSpPr/>
            <p:nvPr/>
          </p:nvSpPr>
          <p:spPr>
            <a:xfrm>
              <a:off x="5012042" y="5493833"/>
              <a:ext cx="1614208" cy="10198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QnA</a:t>
              </a:r>
              <a:endParaRPr lang="ko-KR" altLang="en-US" dirty="0"/>
            </a:p>
          </p:txBody>
        </p:sp>
        <p:cxnSp>
          <p:nvCxnSpPr>
            <p:cNvPr id="196" name="직선 화살표 연결선 195">
              <a:extLst>
                <a:ext uri="{FF2B5EF4-FFF2-40B4-BE49-F238E27FC236}">
                  <a16:creationId xmlns:a16="http://schemas.microsoft.com/office/drawing/2014/main" id="{6C44FE52-A695-F827-9149-88CB27A20949}"/>
                </a:ext>
              </a:extLst>
            </p:cNvPr>
            <p:cNvCxnSpPr>
              <a:cxnSpLocks/>
              <a:stCxn id="52" idx="3"/>
              <a:endCxn id="125" idx="1"/>
            </p:cNvCxnSpPr>
            <p:nvPr/>
          </p:nvCxnSpPr>
          <p:spPr>
            <a:xfrm>
              <a:off x="2382054" y="3601478"/>
              <a:ext cx="2629988" cy="240228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9" name="그림 198">
            <a:extLst>
              <a:ext uri="{FF2B5EF4-FFF2-40B4-BE49-F238E27FC236}">
                <a16:creationId xmlns:a16="http://schemas.microsoft.com/office/drawing/2014/main" id="{39DF9ED3-CED3-F02C-AD3F-32A290FE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0703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실행흐름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726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Execution Flow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340364-9D3C-4569-8D5B-111D3A334F5B}"/>
              </a:ext>
            </a:extLst>
          </p:cNvPr>
          <p:cNvSpPr/>
          <p:nvPr/>
        </p:nvSpPr>
        <p:spPr>
          <a:xfrm>
            <a:off x="937403" y="3676481"/>
            <a:ext cx="1614208" cy="101985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화면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FF6FAD-7931-9C87-AC89-7C8394121AF4}"/>
              </a:ext>
            </a:extLst>
          </p:cNvPr>
          <p:cNvGrpSpPr/>
          <p:nvPr/>
        </p:nvGrpSpPr>
        <p:grpSpPr>
          <a:xfrm>
            <a:off x="6199418" y="2164901"/>
            <a:ext cx="4847793" cy="428460"/>
            <a:chOff x="6199418" y="2164901"/>
            <a:chExt cx="4847793" cy="428460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884EE4-C6B9-48CB-9A7F-DD97A09D09EE}"/>
                </a:ext>
              </a:extLst>
            </p:cNvPr>
            <p:cNvSpPr/>
            <p:nvPr/>
          </p:nvSpPr>
          <p:spPr>
            <a:xfrm>
              <a:off x="9433003" y="2164901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날씨 </a:t>
              </a:r>
              <a:r>
                <a:rPr lang="en-US" altLang="ko-KR" sz="1600" dirty="0"/>
                <a:t>Update</a:t>
              </a:r>
              <a:endParaRPr lang="ko-KR" altLang="en-US" sz="1600" dirty="0"/>
            </a:p>
          </p:txBody>
        </p: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77186E63-EF97-4AC4-8843-ACA71D5FCFB0}"/>
                </a:ext>
              </a:extLst>
            </p:cNvPr>
            <p:cNvCxnSpPr>
              <a:cxnSpLocks/>
              <a:stCxn id="55" idx="3"/>
              <a:endCxn id="62" idx="1"/>
            </p:cNvCxnSpPr>
            <p:nvPr/>
          </p:nvCxnSpPr>
          <p:spPr>
            <a:xfrm>
              <a:off x="6199418" y="2375188"/>
              <a:ext cx="3233585" cy="394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D858BC-6C15-9981-D95A-156DF61A1D5B}"/>
              </a:ext>
            </a:extLst>
          </p:cNvPr>
          <p:cNvGrpSpPr/>
          <p:nvPr/>
        </p:nvGrpSpPr>
        <p:grpSpPr>
          <a:xfrm>
            <a:off x="6201320" y="5526360"/>
            <a:ext cx="4845891" cy="1021716"/>
            <a:chOff x="6201320" y="5526360"/>
            <a:chExt cx="4845891" cy="102171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894A564-6E71-449F-AB50-71BF22BB5164}"/>
                </a:ext>
              </a:extLst>
            </p:cNvPr>
            <p:cNvSpPr/>
            <p:nvPr/>
          </p:nvSpPr>
          <p:spPr>
            <a:xfrm>
              <a:off x="9433003" y="5526360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주문 확인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55493DF6-D387-4283-82A6-4277BE2B2520}"/>
                </a:ext>
              </a:extLst>
            </p:cNvPr>
            <p:cNvSpPr/>
            <p:nvPr/>
          </p:nvSpPr>
          <p:spPr>
            <a:xfrm>
              <a:off x="9433003" y="6119616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주문 상태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관리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C617622E-715E-4439-8B08-A64E0BB47604}"/>
                </a:ext>
              </a:extLst>
            </p:cNvPr>
            <p:cNvCxnSpPr>
              <a:stCxn id="56" idx="3"/>
              <a:endCxn id="88" idx="1"/>
            </p:cNvCxnSpPr>
            <p:nvPr/>
          </p:nvCxnSpPr>
          <p:spPr>
            <a:xfrm flipV="1">
              <a:off x="6201320" y="5740590"/>
              <a:ext cx="3231683" cy="31729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F2D422E0-EEFD-41EB-A604-135B02C05D8A}"/>
                </a:ext>
              </a:extLst>
            </p:cNvPr>
            <p:cNvCxnSpPr>
              <a:stCxn id="56" idx="3"/>
              <a:endCxn id="90" idx="1"/>
            </p:cNvCxnSpPr>
            <p:nvPr/>
          </p:nvCxnSpPr>
          <p:spPr>
            <a:xfrm>
              <a:off x="6201320" y="6057887"/>
              <a:ext cx="3231683" cy="2759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02BE01-0C37-F0EE-E168-EB2B37A68F18}"/>
              </a:ext>
            </a:extLst>
          </p:cNvPr>
          <p:cNvGrpSpPr/>
          <p:nvPr/>
        </p:nvGrpSpPr>
        <p:grpSpPr>
          <a:xfrm>
            <a:off x="6199418" y="4225363"/>
            <a:ext cx="4847793" cy="1100955"/>
            <a:chOff x="6199418" y="4225363"/>
            <a:chExt cx="4847793" cy="1100955"/>
          </a:xfrm>
        </p:grpSpPr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A78819F6-ABBC-4C3C-A259-2B10B4BBF65D}"/>
                </a:ext>
              </a:extLst>
            </p:cNvPr>
            <p:cNvCxnSpPr>
              <a:cxnSpLocks/>
              <a:stCxn id="51" idx="3"/>
              <a:endCxn id="77" idx="1"/>
            </p:cNvCxnSpPr>
            <p:nvPr/>
          </p:nvCxnSpPr>
          <p:spPr>
            <a:xfrm flipV="1">
              <a:off x="6199418" y="4439593"/>
              <a:ext cx="3233585" cy="4028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AE81C4F1-AA37-4F9D-88C3-0569A0667FFD}"/>
                </a:ext>
              </a:extLst>
            </p:cNvPr>
            <p:cNvCxnSpPr>
              <a:cxnSpLocks/>
              <a:stCxn id="51" idx="3"/>
              <a:endCxn id="78" idx="1"/>
            </p:cNvCxnSpPr>
            <p:nvPr/>
          </p:nvCxnSpPr>
          <p:spPr>
            <a:xfrm>
              <a:off x="6199418" y="4842393"/>
              <a:ext cx="3233585" cy="2696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C3FE51A-EC8C-9749-8C0E-76C41F013B3A}"/>
                </a:ext>
              </a:extLst>
            </p:cNvPr>
            <p:cNvSpPr/>
            <p:nvPr/>
          </p:nvSpPr>
          <p:spPr>
            <a:xfrm>
              <a:off x="9433003" y="4225363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유저 관리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삭제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C5A9176-CD4E-E277-446F-35C247DC6A37}"/>
                </a:ext>
              </a:extLst>
            </p:cNvPr>
            <p:cNvSpPr/>
            <p:nvPr/>
          </p:nvSpPr>
          <p:spPr>
            <a:xfrm>
              <a:off x="9433003" y="4897858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유저 정보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A5CC72-7FC1-C429-7A6B-C74151DF42D7}"/>
              </a:ext>
            </a:extLst>
          </p:cNvPr>
          <p:cNvGrpSpPr/>
          <p:nvPr/>
        </p:nvGrpSpPr>
        <p:grpSpPr>
          <a:xfrm>
            <a:off x="6201320" y="2904685"/>
            <a:ext cx="4845891" cy="1072630"/>
            <a:chOff x="6201320" y="2904685"/>
            <a:chExt cx="4845891" cy="107263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B577C8B-0423-C3BC-10B7-1FA5BEE01FEE}"/>
                </a:ext>
              </a:extLst>
            </p:cNvPr>
            <p:cNvSpPr/>
            <p:nvPr/>
          </p:nvSpPr>
          <p:spPr>
            <a:xfrm>
              <a:off x="9433003" y="2904685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상품 등록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EC86294-4EB8-3D40-453C-F8C86201C8EA}"/>
                </a:ext>
              </a:extLst>
            </p:cNvPr>
            <p:cNvSpPr/>
            <p:nvPr/>
          </p:nvSpPr>
          <p:spPr>
            <a:xfrm>
              <a:off x="9433003" y="3548855"/>
              <a:ext cx="1614208" cy="4284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상품 관리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삭제</a:t>
              </a: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D53B9A2D-ADEC-8349-7815-8ED45D8CF059}"/>
                </a:ext>
              </a:extLst>
            </p:cNvPr>
            <p:cNvCxnSpPr>
              <a:cxnSpLocks/>
              <a:stCxn id="53" idx="3"/>
              <a:endCxn id="79" idx="1"/>
            </p:cNvCxnSpPr>
            <p:nvPr/>
          </p:nvCxnSpPr>
          <p:spPr>
            <a:xfrm>
              <a:off x="6201320" y="3609260"/>
              <a:ext cx="3231683" cy="15382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6EFEB70C-766B-6A9F-8DBE-9D1A55BEDC18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6201320" y="3118915"/>
              <a:ext cx="3231683" cy="4903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8121EE-7636-B564-0CEF-ECA0B79D2A4E}"/>
              </a:ext>
            </a:extLst>
          </p:cNvPr>
          <p:cNvGrpSpPr/>
          <p:nvPr/>
        </p:nvGrpSpPr>
        <p:grpSpPr>
          <a:xfrm>
            <a:off x="2551611" y="1865275"/>
            <a:ext cx="3649709" cy="4702541"/>
            <a:chOff x="2551611" y="1865275"/>
            <a:chExt cx="3649709" cy="470254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A3BCC00-9A24-4A89-9F4D-B02BC46353BB}"/>
                </a:ext>
              </a:extLst>
            </p:cNvPr>
            <p:cNvSpPr/>
            <p:nvPr/>
          </p:nvSpPr>
          <p:spPr>
            <a:xfrm>
              <a:off x="4585210" y="1865275"/>
              <a:ext cx="1614208" cy="101982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날씨 정보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E68B03D-6C7C-4A45-A584-C533FCAD1CD1}"/>
                </a:ext>
              </a:extLst>
            </p:cNvPr>
            <p:cNvSpPr/>
            <p:nvPr/>
          </p:nvSpPr>
          <p:spPr>
            <a:xfrm>
              <a:off x="4587112" y="5547958"/>
              <a:ext cx="1614208" cy="10198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주문 관리</a:t>
              </a:r>
            </a:p>
          </p:txBody>
        </p: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1441298E-93E8-4C21-B740-D230B4AFCA17}"/>
                </a:ext>
              </a:extLst>
            </p:cNvPr>
            <p:cNvCxnSpPr>
              <a:cxnSpLocks/>
              <a:stCxn id="52" idx="3"/>
              <a:endCxn id="55" idx="1"/>
            </p:cNvCxnSpPr>
            <p:nvPr/>
          </p:nvCxnSpPr>
          <p:spPr>
            <a:xfrm flipV="1">
              <a:off x="2551611" y="2375188"/>
              <a:ext cx="2033599" cy="181122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CEB44809-6E8D-4C23-90D1-AB768F8F4577}"/>
                </a:ext>
              </a:extLst>
            </p:cNvPr>
            <p:cNvCxnSpPr>
              <a:cxnSpLocks/>
              <a:stCxn id="52" idx="3"/>
              <a:endCxn id="56" idx="1"/>
            </p:cNvCxnSpPr>
            <p:nvPr/>
          </p:nvCxnSpPr>
          <p:spPr>
            <a:xfrm>
              <a:off x="2551611" y="4186410"/>
              <a:ext cx="2035501" cy="187147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6931C40-4646-4ED4-2EDB-9E92B8C5FB57}"/>
                </a:ext>
              </a:extLst>
            </p:cNvPr>
            <p:cNvSpPr/>
            <p:nvPr/>
          </p:nvSpPr>
          <p:spPr>
            <a:xfrm>
              <a:off x="4585210" y="4332464"/>
              <a:ext cx="1614208" cy="10198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회원 관리 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D7ACB4-87A0-5358-B74B-421EB0B8994E}"/>
                </a:ext>
              </a:extLst>
            </p:cNvPr>
            <p:cNvSpPr/>
            <p:nvPr/>
          </p:nvSpPr>
          <p:spPr>
            <a:xfrm>
              <a:off x="4587112" y="3099331"/>
              <a:ext cx="1614208" cy="101985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상품 관리 </a:t>
              </a:r>
            </a:p>
          </p:txBody>
        </p: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09E9DC5E-4B2D-6DC9-BACF-BA9D5302F7B6}"/>
                </a:ext>
              </a:extLst>
            </p:cNvPr>
            <p:cNvCxnSpPr>
              <a:cxnSpLocks/>
              <a:stCxn id="52" idx="3"/>
              <a:endCxn id="53" idx="1"/>
            </p:cNvCxnSpPr>
            <p:nvPr/>
          </p:nvCxnSpPr>
          <p:spPr>
            <a:xfrm flipV="1">
              <a:off x="2551611" y="3609260"/>
              <a:ext cx="2035501" cy="5771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9D81A58C-53A0-694F-0265-7BFBB37BACD0}"/>
                </a:ext>
              </a:extLst>
            </p:cNvPr>
            <p:cNvCxnSpPr>
              <a:cxnSpLocks/>
              <a:stCxn id="52" idx="3"/>
              <a:endCxn id="51" idx="1"/>
            </p:cNvCxnSpPr>
            <p:nvPr/>
          </p:nvCxnSpPr>
          <p:spPr>
            <a:xfrm>
              <a:off x="2551611" y="4186410"/>
              <a:ext cx="2033599" cy="65598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0" name="그림 129">
            <a:extLst>
              <a:ext uri="{FF2B5EF4-FFF2-40B4-BE49-F238E27FC236}">
                <a16:creationId xmlns:a16="http://schemas.microsoft.com/office/drawing/2014/main" id="{4DE8193C-7858-0227-7670-866FE23C8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964828-3577-2BC2-4F0C-2A6ECE8E7949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3.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기능 설계</a:t>
            </a:r>
          </a:p>
        </p:txBody>
      </p:sp>
    </p:spTree>
    <p:extLst>
      <p:ext uri="{BB962C8B-B14F-4D97-AF65-F5344CB8AC3E}">
        <p14:creationId xmlns:p14="http://schemas.microsoft.com/office/powerpoint/2010/main" val="116719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Arial"/>
                  <a:ea typeface="THE명품고딕L" panose="02020603020101020101" pitchFamily="18" charset="-127"/>
                  <a:cs typeface="+mn-cs"/>
                </a:rPr>
                <a:t>구현 결과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49A6A6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Arial"/>
                  <a:ea typeface="THE명품고딕L" panose="02020603020101020101" pitchFamily="18" charset="-127"/>
                  <a:cs typeface="+mn-cs"/>
                </a:rPr>
                <a:t>Part 4.</a:t>
              </a:r>
              <a:endParaRPr kumimoji="0" lang="ko-KR" altLang="en-US" sz="8000" b="1" i="0" u="none" strike="noStrike" kern="1200" cap="none" spc="-150" normalizeH="0" baseline="0" noProof="0" dirty="0">
                <a:ln>
                  <a:noFill/>
                </a:ln>
                <a:solidFill>
                  <a:srgbClr val="49A6A6">
                    <a:lumMod val="60000"/>
                    <a:lumOff val="40000"/>
                    <a:alpha val="70000"/>
                  </a:srgbClr>
                </a:solidFill>
                <a:effectLst/>
                <a:uLnTx/>
                <a:uFillTx/>
                <a:latin typeface="Arial"/>
                <a:ea typeface="THE명품고딕L" panose="02020603020101020101" pitchFamily="18" charset="-127"/>
                <a:cs typeface="+mn-cs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23DA2D7-7CCF-BA7D-F6A1-D6E67688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013" y="6344657"/>
            <a:ext cx="2683987" cy="3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67796" y="1788456"/>
            <a:ext cx="9108351" cy="4939753"/>
            <a:chOff x="1239139" y="1636015"/>
            <a:chExt cx="9460195" cy="523747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139" y="5247124"/>
              <a:ext cx="9443104" cy="16263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31" y="1636015"/>
              <a:ext cx="9443103" cy="4764779"/>
            </a:xfrm>
            <a:prstGeom prst="rect">
              <a:avLst/>
            </a:prstGeom>
          </p:spPr>
        </p:pic>
      </p:grpSp>
      <p:sp>
        <p:nvSpPr>
          <p:cNvPr id="43" name="액자 42"/>
          <p:cNvSpPr/>
          <p:nvPr/>
        </p:nvSpPr>
        <p:spPr>
          <a:xfrm>
            <a:off x="7649250" y="1698240"/>
            <a:ext cx="1793816" cy="315018"/>
          </a:xfrm>
          <a:prstGeom prst="frame">
            <a:avLst>
              <a:gd name="adj1" fmla="val 901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351170" y="2409184"/>
            <a:ext cx="9091896" cy="327990"/>
          </a:xfrm>
          <a:prstGeom prst="frame">
            <a:avLst>
              <a:gd name="adj1" fmla="val 901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액자 51"/>
          <p:cNvSpPr/>
          <p:nvPr/>
        </p:nvSpPr>
        <p:spPr>
          <a:xfrm>
            <a:off x="334105" y="6235161"/>
            <a:ext cx="9142042" cy="540125"/>
          </a:xfrm>
          <a:prstGeom prst="frame">
            <a:avLst>
              <a:gd name="adj1" fmla="val 163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28756" y="-1094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618515"/>
            <a:ext cx="2070794" cy="619539"/>
            <a:chOff x="3373015" y="1505340"/>
            <a:chExt cx="3004457" cy="709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610655" y="1697383"/>
              <a:ext cx="2553239" cy="35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mtClean="0"/>
                <a:t>메인화면</a:t>
              </a:r>
              <a:endParaRPr lang="ko-KR" altLang="en-US" sz="1400" b="1" dirty="0"/>
            </a:p>
          </p:txBody>
        </p: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7F93E6-D5BE-EE0A-3FD4-9A0CF04616AE}"/>
              </a:ext>
            </a:extLst>
          </p:cNvPr>
          <p:cNvGrpSpPr/>
          <p:nvPr/>
        </p:nvGrpSpPr>
        <p:grpSpPr>
          <a:xfrm>
            <a:off x="9949972" y="5943598"/>
            <a:ext cx="1996646" cy="798022"/>
            <a:chOff x="9117182" y="2442569"/>
            <a:chExt cx="3671795" cy="2572491"/>
          </a:xfrm>
        </p:grpSpPr>
        <p:sp>
          <p:nvSpPr>
            <p:cNvPr id="58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9117182" y="2442569"/>
              <a:ext cx="3671795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4C30D0-1D0C-1814-19C0-309AB3CBD3A5}"/>
                </a:ext>
              </a:extLst>
            </p:cNvPr>
            <p:cNvSpPr txBox="1"/>
            <p:nvPr/>
          </p:nvSpPr>
          <p:spPr>
            <a:xfrm>
              <a:off x="9246354" y="2488618"/>
              <a:ext cx="3499012" cy="1936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</a:rPr>
                <a:t>① 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회원 메뉴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② 메뉴 바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marL="228600" indent="-228600">
                <a:buAutoNum type="circleNumDbPlain" startAt="3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사이트 정보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0" y="2338304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②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7180027" y="1614388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①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0" y="6178722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③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77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72" y="2380060"/>
            <a:ext cx="4737445" cy="4186877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77803" y="1780174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회원가입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72502" y="3151311"/>
            <a:ext cx="4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31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5912209" y="1845908"/>
            <a:ext cx="5775767" cy="634863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*</a:t>
            </a:r>
            <a:r>
              <a:rPr lang="ko-KR" altLang="en-US" dirty="0" smtClean="0">
                <a:solidFill>
                  <a:schemeClr val="tx1"/>
                </a:solidFill>
              </a:rPr>
              <a:t> 필수 입력할 내용을 넣지 않을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209" y="2519593"/>
            <a:ext cx="2778250" cy="99332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187" y="2560105"/>
            <a:ext cx="2857583" cy="91230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466" y="3034697"/>
            <a:ext cx="2569241" cy="8456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5184" y="3060508"/>
            <a:ext cx="2276801" cy="81986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4856" y="5256766"/>
            <a:ext cx="2963120" cy="906140"/>
          </a:xfrm>
          <a:prstGeom prst="rect">
            <a:avLst/>
          </a:prstGeom>
        </p:spPr>
      </p:pic>
      <p:sp>
        <p:nvSpPr>
          <p:cNvPr id="35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5881303" y="4404643"/>
            <a:ext cx="5775767" cy="634863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 smtClean="0">
                <a:solidFill>
                  <a:schemeClr val="tx1"/>
                </a:solidFill>
              </a:rPr>
              <a:t> 아이디 중복 확인 클릭 했을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5027" y="5151813"/>
            <a:ext cx="3025432" cy="11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67796" y="1788456"/>
            <a:ext cx="9108351" cy="4939753"/>
            <a:chOff x="1239139" y="1636015"/>
            <a:chExt cx="9460195" cy="523747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139" y="5247124"/>
              <a:ext cx="9443104" cy="16263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31" y="1636015"/>
              <a:ext cx="9443103" cy="4764779"/>
            </a:xfrm>
            <a:prstGeom prst="rect">
              <a:avLst/>
            </a:prstGeom>
          </p:spPr>
        </p:pic>
      </p:grpSp>
      <p:sp>
        <p:nvSpPr>
          <p:cNvPr id="43" name="액자 42"/>
          <p:cNvSpPr/>
          <p:nvPr/>
        </p:nvSpPr>
        <p:spPr>
          <a:xfrm>
            <a:off x="8006698" y="1744642"/>
            <a:ext cx="289405" cy="214365"/>
          </a:xfrm>
          <a:prstGeom prst="frame">
            <a:avLst>
              <a:gd name="adj1" fmla="val 901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351170" y="2409184"/>
            <a:ext cx="9091896" cy="327990"/>
          </a:xfrm>
          <a:prstGeom prst="frame">
            <a:avLst>
              <a:gd name="adj1" fmla="val 901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액자 51"/>
          <p:cNvSpPr/>
          <p:nvPr/>
        </p:nvSpPr>
        <p:spPr>
          <a:xfrm>
            <a:off x="334105" y="6235161"/>
            <a:ext cx="9142042" cy="540125"/>
          </a:xfrm>
          <a:prstGeom prst="frame">
            <a:avLst>
              <a:gd name="adj1" fmla="val 163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28756" y="-1094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618515"/>
            <a:ext cx="2070794" cy="619539"/>
            <a:chOff x="3373015" y="1505340"/>
            <a:chExt cx="3004457" cy="709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610655" y="1697383"/>
              <a:ext cx="2553239" cy="35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mtClean="0"/>
                <a:t>메인화면</a:t>
              </a:r>
              <a:endParaRPr lang="ko-KR" altLang="en-US" sz="1400" b="1" dirty="0"/>
            </a:p>
          </p:txBody>
        </p: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7F93E6-D5BE-EE0A-3FD4-9A0CF04616AE}"/>
              </a:ext>
            </a:extLst>
          </p:cNvPr>
          <p:cNvGrpSpPr/>
          <p:nvPr/>
        </p:nvGrpSpPr>
        <p:grpSpPr>
          <a:xfrm>
            <a:off x="9949972" y="5943598"/>
            <a:ext cx="1996646" cy="798022"/>
            <a:chOff x="9117182" y="2442569"/>
            <a:chExt cx="3671795" cy="2572491"/>
          </a:xfrm>
        </p:grpSpPr>
        <p:sp>
          <p:nvSpPr>
            <p:cNvPr id="58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9117182" y="2442569"/>
              <a:ext cx="3671795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4C30D0-1D0C-1814-19C0-309AB3CBD3A5}"/>
                </a:ext>
              </a:extLst>
            </p:cNvPr>
            <p:cNvSpPr txBox="1"/>
            <p:nvPr/>
          </p:nvSpPr>
          <p:spPr>
            <a:xfrm>
              <a:off x="9246354" y="2488618"/>
              <a:ext cx="3499012" cy="238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</a:rPr>
                <a:t>① 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로그인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② 메뉴 바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marL="228600" indent="-228600">
                <a:buAutoNum type="circleNumDbPlain" startAt="3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사이트 정보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0" y="2338304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②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7520849" y="1617300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①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0" y="6178722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③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32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77803" y="1780174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로그인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199131" y="3789210"/>
            <a:ext cx="4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31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5912209" y="1839400"/>
            <a:ext cx="5775767" cy="634863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아이디나 암호를 잘못 입력했을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5912209" y="4250875"/>
            <a:ext cx="5775767" cy="634863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아이디 암호 둘 다 맞게 입력했을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07" y="2819291"/>
            <a:ext cx="4201111" cy="32675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992" y="2872147"/>
            <a:ext cx="3098682" cy="11126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674" y="2887215"/>
            <a:ext cx="3071506" cy="9551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159" y="5109783"/>
            <a:ext cx="4683367" cy="13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8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67796" y="1788456"/>
            <a:ext cx="9108351" cy="4939753"/>
            <a:chOff x="1239139" y="1636015"/>
            <a:chExt cx="9460195" cy="523747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139" y="5247124"/>
              <a:ext cx="9443104" cy="16263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31" y="1636015"/>
              <a:ext cx="9443103" cy="4764779"/>
            </a:xfrm>
            <a:prstGeom prst="rect">
              <a:avLst/>
            </a:prstGeom>
          </p:spPr>
        </p:pic>
      </p:grpSp>
      <p:sp>
        <p:nvSpPr>
          <p:cNvPr id="43" name="액자 42"/>
          <p:cNvSpPr/>
          <p:nvPr/>
        </p:nvSpPr>
        <p:spPr>
          <a:xfrm>
            <a:off x="8528858" y="1786208"/>
            <a:ext cx="349136" cy="177148"/>
          </a:xfrm>
          <a:prstGeom prst="frame">
            <a:avLst>
              <a:gd name="adj1" fmla="val 901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351170" y="2409184"/>
            <a:ext cx="9091896" cy="327990"/>
          </a:xfrm>
          <a:prstGeom prst="frame">
            <a:avLst>
              <a:gd name="adj1" fmla="val 901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액자 51"/>
          <p:cNvSpPr/>
          <p:nvPr/>
        </p:nvSpPr>
        <p:spPr>
          <a:xfrm>
            <a:off x="334105" y="6235161"/>
            <a:ext cx="9142042" cy="540125"/>
          </a:xfrm>
          <a:prstGeom prst="frame">
            <a:avLst>
              <a:gd name="adj1" fmla="val 163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28756" y="-1094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618515"/>
            <a:ext cx="2070794" cy="619539"/>
            <a:chOff x="3373015" y="1505340"/>
            <a:chExt cx="3004457" cy="709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610655" y="1697383"/>
              <a:ext cx="2553239" cy="35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mtClean="0"/>
                <a:t>메인화면</a:t>
              </a:r>
              <a:endParaRPr lang="ko-KR" altLang="en-US" sz="1400" b="1" dirty="0"/>
            </a:p>
          </p:txBody>
        </p: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7F93E6-D5BE-EE0A-3FD4-9A0CF04616AE}"/>
              </a:ext>
            </a:extLst>
          </p:cNvPr>
          <p:cNvGrpSpPr/>
          <p:nvPr/>
        </p:nvGrpSpPr>
        <p:grpSpPr>
          <a:xfrm>
            <a:off x="9949972" y="5943598"/>
            <a:ext cx="1996646" cy="798022"/>
            <a:chOff x="9117182" y="2442569"/>
            <a:chExt cx="3671795" cy="2572491"/>
          </a:xfrm>
        </p:grpSpPr>
        <p:sp>
          <p:nvSpPr>
            <p:cNvPr id="58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9117182" y="2442569"/>
              <a:ext cx="3671795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4C30D0-1D0C-1814-19C0-309AB3CBD3A5}"/>
                </a:ext>
              </a:extLst>
            </p:cNvPr>
            <p:cNvSpPr txBox="1"/>
            <p:nvPr/>
          </p:nvSpPr>
          <p:spPr>
            <a:xfrm>
              <a:off x="9246354" y="2488618"/>
              <a:ext cx="3499012" cy="238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</a:rPr>
                <a:t>① </a:t>
              </a:r>
              <a:r>
                <a:rPr lang="ko-KR" altLang="en-US" sz="1400" b="1" dirty="0" err="1" smtClean="0">
                  <a:solidFill>
                    <a:schemeClr val="tx2">
                      <a:lumMod val="50000"/>
                    </a:schemeClr>
                  </a:solidFill>
                </a:rPr>
                <a:t>마이페이지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② 메뉴 바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marL="228600" indent="-228600">
                <a:buAutoNum type="circleNumDbPlain" startAt="3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사이트 정보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0" y="2338304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②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7520849" y="1617300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①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0" y="6178722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③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7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77803" y="1780174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197370" y="2763568"/>
            <a:ext cx="4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31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5274234" y="2260706"/>
            <a:ext cx="3071637" cy="634863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내 정보 수정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00" y="2819291"/>
            <a:ext cx="3822733" cy="30664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235" y="3423629"/>
            <a:ext cx="3056094" cy="2526901"/>
          </a:xfrm>
          <a:prstGeom prst="rect">
            <a:avLst/>
          </a:prstGeom>
        </p:spPr>
      </p:pic>
      <p:sp>
        <p:nvSpPr>
          <p:cNvPr id="18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8696482" y="2260706"/>
            <a:ext cx="3071637" cy="634863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회원 탈퇴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8883" y="3696508"/>
            <a:ext cx="2899236" cy="218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13824" y="480564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13824" y="606923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개발 목표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개발 계획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59166" y="480564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기능 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59166" y="606923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bg1"/>
                </a:solidFill>
              </a:rPr>
              <a:t>구현 결과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59166" y="2674193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목적 및 필요성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프로젝트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16874" y="3938945"/>
            <a:ext cx="3541394" cy="118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개발환경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74582" y="5203697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DB </a:t>
            </a: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스키마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컴포넌트 설계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219200" y="4836267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31900" y="602888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91828" y="1788456"/>
            <a:ext cx="9184319" cy="4939753"/>
            <a:chOff x="1271334" y="1490733"/>
            <a:chExt cx="9539098" cy="5237477"/>
          </a:xfrm>
        </p:grpSpPr>
        <p:grpSp>
          <p:nvGrpSpPr>
            <p:cNvPr id="13" name="그룹 12"/>
            <p:cNvGrpSpPr/>
            <p:nvPr/>
          </p:nvGrpSpPr>
          <p:grpSpPr>
            <a:xfrm>
              <a:off x="1350237" y="1490733"/>
              <a:ext cx="9460195" cy="5237477"/>
              <a:chOff x="1239139" y="1636015"/>
              <a:chExt cx="9460195" cy="523747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139" y="5247124"/>
                <a:ext cx="9443104" cy="1626368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6231" y="1636015"/>
                <a:ext cx="9443103" cy="4764779"/>
              </a:xfrm>
              <a:prstGeom prst="rect">
                <a:avLst/>
              </a:prstGeom>
            </p:spPr>
          </p:pic>
        </p:grpSp>
        <p:sp>
          <p:nvSpPr>
            <p:cNvPr id="43" name="액자 42"/>
            <p:cNvSpPr/>
            <p:nvPr/>
          </p:nvSpPr>
          <p:spPr>
            <a:xfrm>
              <a:off x="7708306" y="2699728"/>
              <a:ext cx="2794475" cy="2583261"/>
            </a:xfrm>
            <a:prstGeom prst="frame">
              <a:avLst>
                <a:gd name="adj1" fmla="val 901"/>
              </a:avLst>
            </a:prstGeom>
            <a:solidFill>
              <a:srgbClr val="00B0F0"/>
            </a:solidFill>
            <a:ln>
              <a:solidFill>
                <a:srgbClr val="1CC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1" name="액자 50"/>
            <p:cNvSpPr/>
            <p:nvPr/>
          </p:nvSpPr>
          <p:spPr>
            <a:xfrm>
              <a:off x="1271335" y="2699728"/>
              <a:ext cx="6249982" cy="2583261"/>
            </a:xfrm>
            <a:prstGeom prst="frame">
              <a:avLst>
                <a:gd name="adj1" fmla="val 901"/>
              </a:avLst>
            </a:prstGeom>
            <a:solidFill>
              <a:srgbClr val="00B0F0"/>
            </a:solidFill>
            <a:ln>
              <a:solidFill>
                <a:srgbClr val="1CC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2" name="액자 51"/>
            <p:cNvSpPr/>
            <p:nvPr/>
          </p:nvSpPr>
          <p:spPr>
            <a:xfrm>
              <a:off x="1271334" y="5478928"/>
              <a:ext cx="1604977" cy="840444"/>
            </a:xfrm>
            <a:prstGeom prst="frame">
              <a:avLst>
                <a:gd name="adj1" fmla="val 1638"/>
              </a:avLst>
            </a:prstGeom>
            <a:solidFill>
              <a:srgbClr val="00B0F0"/>
            </a:solidFill>
            <a:ln>
              <a:solidFill>
                <a:srgbClr val="1CC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8756" y="-1094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618515"/>
            <a:ext cx="2070794" cy="619539"/>
            <a:chOff x="3373015" y="1505340"/>
            <a:chExt cx="3004457" cy="709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610655" y="1697383"/>
              <a:ext cx="2553239" cy="35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 smtClean="0"/>
                <a:t>메인화면</a:t>
              </a:r>
              <a:endParaRPr lang="ko-KR" altLang="en-US" sz="1400" b="1" dirty="0"/>
            </a:p>
          </p:txBody>
        </p: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7F93E6-D5BE-EE0A-3FD4-9A0CF04616AE}"/>
              </a:ext>
            </a:extLst>
          </p:cNvPr>
          <p:cNvGrpSpPr/>
          <p:nvPr/>
        </p:nvGrpSpPr>
        <p:grpSpPr>
          <a:xfrm>
            <a:off x="9476147" y="4754880"/>
            <a:ext cx="2599156" cy="2244385"/>
            <a:chOff x="9117182" y="2442569"/>
            <a:chExt cx="3671795" cy="2924186"/>
          </a:xfrm>
        </p:grpSpPr>
        <p:sp>
          <p:nvSpPr>
            <p:cNvPr id="58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9117182" y="2442569"/>
              <a:ext cx="3671795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4C30D0-1D0C-1814-19C0-309AB3CBD3A5}"/>
                </a:ext>
              </a:extLst>
            </p:cNvPr>
            <p:cNvSpPr txBox="1"/>
            <p:nvPr/>
          </p:nvSpPr>
          <p:spPr>
            <a:xfrm>
              <a:off x="9224501" y="2515417"/>
              <a:ext cx="3499012" cy="2851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</a:rPr>
                <a:t>① 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인기상품 클릭 시 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상품 리스트로 이동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② 배너 클릭 시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 코디 리스트로 이동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marL="228600" indent="-228600">
                <a:buAutoNum type="circleNumDbPlain" startAt="3"/>
              </a:pP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클릭 시 비 올 때의 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코디 추천 리스트로 이동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0" y="2521185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②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6383149" y="2568616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①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-58941" y="5526238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③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28756" y="-1094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371316" y="1900714"/>
            <a:ext cx="9305258" cy="4812701"/>
            <a:chOff x="1240253" y="2036753"/>
            <a:chExt cx="9305258" cy="48127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253" y="2036753"/>
              <a:ext cx="9305258" cy="4812701"/>
            </a:xfrm>
            <a:prstGeom prst="rect">
              <a:avLst/>
            </a:prstGeom>
          </p:spPr>
        </p:pic>
        <p:grpSp>
          <p:nvGrpSpPr>
            <p:cNvPr id="18" name="그룹 17"/>
            <p:cNvGrpSpPr/>
            <p:nvPr/>
          </p:nvGrpSpPr>
          <p:grpSpPr>
            <a:xfrm>
              <a:off x="2200002" y="2924108"/>
              <a:ext cx="8110898" cy="1599961"/>
              <a:chOff x="2200002" y="2924108"/>
              <a:chExt cx="8110898" cy="159996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DB5F9E-E94D-3A5D-4802-A20CC4173FCB}"/>
                  </a:ext>
                </a:extLst>
              </p:cNvPr>
              <p:cNvSpPr txBox="1"/>
              <p:nvPr/>
            </p:nvSpPr>
            <p:spPr>
              <a:xfrm>
                <a:off x="2200002" y="4123959"/>
                <a:ext cx="5276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00B0F0"/>
                    </a:solidFill>
                  </a:rPr>
                  <a:t>①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F11B33-6EA3-A1F8-D9BE-E78E7E18D984}"/>
                  </a:ext>
                </a:extLst>
              </p:cNvPr>
              <p:cNvSpPr txBox="1"/>
              <p:nvPr/>
            </p:nvSpPr>
            <p:spPr>
              <a:xfrm>
                <a:off x="9030740" y="3036284"/>
                <a:ext cx="469222" cy="398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00B0F0"/>
                    </a:solidFill>
                  </a:rPr>
                  <a:t>②</a:t>
                </a:r>
              </a:p>
            </p:txBody>
          </p:sp>
          <p:sp>
            <p:nvSpPr>
              <p:cNvPr id="32" name="액자 31"/>
              <p:cNvSpPr/>
              <p:nvPr/>
            </p:nvSpPr>
            <p:spPr>
              <a:xfrm>
                <a:off x="9426010" y="2924108"/>
                <a:ext cx="884890" cy="827370"/>
              </a:xfrm>
              <a:prstGeom prst="frame">
                <a:avLst>
                  <a:gd name="adj1" fmla="val 5659"/>
                </a:avLst>
              </a:prstGeom>
              <a:solidFill>
                <a:srgbClr val="00B0F0"/>
              </a:solidFill>
              <a:ln>
                <a:solidFill>
                  <a:srgbClr val="1CCE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7F93E6-D5BE-EE0A-3FD4-9A0CF04616AE}"/>
              </a:ext>
            </a:extLst>
          </p:cNvPr>
          <p:cNvGrpSpPr/>
          <p:nvPr/>
        </p:nvGrpSpPr>
        <p:grpSpPr>
          <a:xfrm>
            <a:off x="9441963" y="4572001"/>
            <a:ext cx="2599156" cy="2157239"/>
            <a:chOff x="9117182" y="2442569"/>
            <a:chExt cx="3671795" cy="3001976"/>
          </a:xfrm>
        </p:grpSpPr>
        <p:sp>
          <p:nvSpPr>
            <p:cNvPr id="35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9117182" y="2442569"/>
              <a:ext cx="3671795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84C30D0-1D0C-1814-19C0-309AB3CBD3A5}"/>
                </a:ext>
              </a:extLst>
            </p:cNvPr>
            <p:cNvSpPr txBox="1"/>
            <p:nvPr/>
          </p:nvSpPr>
          <p:spPr>
            <a:xfrm>
              <a:off x="9224501" y="2689866"/>
              <a:ext cx="3499012" cy="275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2">
                      <a:lumMod val="50000"/>
                    </a:schemeClr>
                  </a:solidFill>
                </a:rPr>
                <a:t>1. </a:t>
              </a:r>
              <a:r>
                <a:rPr lang="en-US" altLang="ko-KR" sz="1200" b="1" dirty="0" err="1" smtClean="0">
                  <a:solidFill>
                    <a:schemeClr val="tx2">
                      <a:lumMod val="50000"/>
                    </a:schemeClr>
                  </a:solidFill>
                </a:rPr>
                <a:t>Codibook</a:t>
              </a:r>
              <a:r>
                <a:rPr lang="en-US" altLang="ko-KR" sz="1200" b="1" dirty="0" smtClean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전체 리스트</a:t>
              </a:r>
              <a:endParaRPr lang="en-US" altLang="ko-KR" sz="12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en-US" altLang="ko-KR" sz="1200" b="1" dirty="0" smtClean="0">
                  <a:solidFill>
                    <a:schemeClr val="tx2">
                      <a:lumMod val="50000"/>
                    </a:schemeClr>
                  </a:solidFill>
                </a:rPr>
                <a:t>2.</a:t>
              </a:r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 날씨 클릭 시 </a:t>
              </a:r>
              <a:endParaRPr lang="en-US" altLang="ko-KR" sz="12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날씨에 따른 코디 추천 </a:t>
              </a:r>
              <a:endParaRPr lang="en-US" altLang="ko-KR" sz="12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페이지로 이동</a:t>
              </a:r>
              <a:endParaRPr lang="en-US" altLang="ko-KR" sz="12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en-US" altLang="ko-KR" sz="1200" b="1" dirty="0" smtClean="0"/>
                <a:t>3. </a:t>
              </a:r>
              <a:r>
                <a:rPr lang="ko-KR" altLang="en-US" sz="1200" b="1" dirty="0" smtClean="0"/>
                <a:t>슬라이드 </a:t>
              </a:r>
              <a:r>
                <a:rPr lang="ko-KR" altLang="en-US" sz="1200" b="1" dirty="0"/>
                <a:t>버튼을 </a:t>
              </a:r>
              <a:endParaRPr lang="en-US" altLang="ko-KR" sz="1200" b="1" dirty="0"/>
            </a:p>
            <a:p>
              <a:r>
                <a:rPr lang="ko-KR" altLang="en-US" sz="1200" b="1" dirty="0"/>
                <a:t>클릭한 경우</a:t>
              </a:r>
            </a:p>
            <a:p>
              <a:endParaRPr lang="en-US" altLang="ko-KR" sz="1200" b="1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91760" y="1540282"/>
            <a:ext cx="2070794" cy="619539"/>
            <a:chOff x="3373015" y="1505340"/>
            <a:chExt cx="3004457" cy="709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610655" y="1697383"/>
              <a:ext cx="2630891" cy="35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 smtClean="0"/>
                <a:t>Codibook</a:t>
              </a:r>
              <a:r>
                <a:rPr lang="en-US" altLang="ko-KR" sz="1400" b="1" dirty="0" smtClean="0"/>
                <a:t> </a:t>
              </a:r>
              <a:r>
                <a:rPr lang="ko-KR" altLang="en-US" sz="1400" b="1" dirty="0" smtClean="0"/>
                <a:t>초기 화면</a:t>
              </a:r>
              <a:endParaRPr lang="ko-KR" altLang="en-US" sz="1400" b="1" dirty="0"/>
            </a:p>
          </p:txBody>
        </p: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576146" y="6139695"/>
            <a:ext cx="4331694" cy="524553"/>
            <a:chOff x="5081243" y="-92808"/>
            <a:chExt cx="4331694" cy="5245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DB5F9E-E94D-3A5D-4802-A20CC4173FCB}"/>
                </a:ext>
              </a:extLst>
            </p:cNvPr>
            <p:cNvSpPr txBox="1"/>
            <p:nvPr/>
          </p:nvSpPr>
          <p:spPr>
            <a:xfrm>
              <a:off x="5081243" y="-92808"/>
              <a:ext cx="503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rgbClr val="00B0F0"/>
                  </a:solidFill>
                </a:rPr>
                <a:t>③</a:t>
              </a:r>
              <a:endParaRPr lang="ko-KR" altLang="en-US" sz="2000" b="1" dirty="0">
                <a:solidFill>
                  <a:srgbClr val="00B0F0"/>
                </a:solidFill>
              </a:endParaRPr>
            </a:p>
          </p:txBody>
        </p:sp>
        <p:sp>
          <p:nvSpPr>
            <p:cNvPr id="23" name="액자 22"/>
            <p:cNvSpPr/>
            <p:nvPr/>
          </p:nvSpPr>
          <p:spPr>
            <a:xfrm>
              <a:off x="5584870" y="-46221"/>
              <a:ext cx="3828067" cy="477966"/>
            </a:xfrm>
            <a:prstGeom prst="frame">
              <a:avLst>
                <a:gd name="adj1" fmla="val 5659"/>
              </a:avLst>
            </a:prstGeom>
            <a:solidFill>
              <a:srgbClr val="00B0F0"/>
            </a:solidFill>
            <a:ln>
              <a:solidFill>
                <a:srgbClr val="1CC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45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545" y="6521997"/>
            <a:ext cx="2476846" cy="2191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343" y="1504328"/>
            <a:ext cx="4156532" cy="523677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566953"/>
            <a:ext cx="2070793" cy="619539"/>
            <a:chOff x="3373015" y="1505340"/>
            <a:chExt cx="3004457" cy="709500"/>
          </a:xfrm>
        </p:grpSpPr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449466" y="1599514"/>
              <a:ext cx="2842537" cy="563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 smtClean="0"/>
                <a:t>날씨에 따른 코디 리스트</a:t>
              </a:r>
              <a:endParaRPr lang="en-US" altLang="ko-KR" sz="1300" b="1" dirty="0"/>
            </a:p>
            <a:p>
              <a:pPr algn="ctr"/>
              <a:r>
                <a:rPr lang="ko-KR" altLang="en-US" sz="1300" b="1" dirty="0" smtClean="0"/>
                <a:t>페이지</a:t>
              </a:r>
              <a:endParaRPr lang="en-US" altLang="ko-KR" sz="1300" b="1" dirty="0" smtClean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17F93E6-D5BE-EE0A-3FD4-9A0CF04616AE}"/>
              </a:ext>
            </a:extLst>
          </p:cNvPr>
          <p:cNvGrpSpPr/>
          <p:nvPr/>
        </p:nvGrpSpPr>
        <p:grpSpPr>
          <a:xfrm>
            <a:off x="9121942" y="5102804"/>
            <a:ext cx="2599156" cy="1638299"/>
            <a:chOff x="9117182" y="2442569"/>
            <a:chExt cx="3671795" cy="2572491"/>
          </a:xfrm>
        </p:grpSpPr>
        <p:sp>
          <p:nvSpPr>
            <p:cNvPr id="28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9117182" y="2442569"/>
              <a:ext cx="3671795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4C30D0-1D0C-1814-19C0-309AB3CBD3A5}"/>
                </a:ext>
              </a:extLst>
            </p:cNvPr>
            <p:cNvSpPr txBox="1"/>
            <p:nvPr/>
          </p:nvSpPr>
          <p:spPr>
            <a:xfrm>
              <a:off x="9203573" y="3359415"/>
              <a:ext cx="3499012" cy="724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①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자세히 보기 클릭 시</a:t>
              </a:r>
              <a:r>
                <a:rPr lang="en-US" altLang="ko-KR" sz="1200" b="1" dirty="0">
                  <a:solidFill>
                    <a:schemeClr val="tx2">
                      <a:lumMod val="50000"/>
                    </a:schemeClr>
                  </a:solidFill>
                </a:rPr>
                <a:t> </a:t>
              </a:r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코디 설명</a:t>
              </a:r>
              <a:r>
                <a:rPr lang="en-US" altLang="ko-KR" sz="1200" b="1" dirty="0" smtClean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코디와 연관된 각각의 상품 조회</a:t>
              </a:r>
              <a:endParaRPr lang="en-US" altLang="ko-KR" sz="1200" b="1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4DB5F9E-E94D-3A5D-4802-A20CC4173FCB}"/>
              </a:ext>
            </a:extLst>
          </p:cNvPr>
          <p:cNvSpPr txBox="1"/>
          <p:nvPr/>
        </p:nvSpPr>
        <p:spPr>
          <a:xfrm>
            <a:off x="3060804" y="6121887"/>
            <a:ext cx="52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61104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545" y="6521997"/>
            <a:ext cx="2476846" cy="2191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51" y="1590498"/>
            <a:ext cx="10177816" cy="504259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35618" y="1561669"/>
            <a:ext cx="2070793" cy="619539"/>
            <a:chOff x="3373015" y="1505340"/>
            <a:chExt cx="3004457" cy="7095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601806" y="1677809"/>
              <a:ext cx="2537862" cy="334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smtClean="0"/>
                <a:t>코디 상세보기 페이지</a:t>
              </a:r>
              <a:endParaRPr lang="en-US" altLang="ko-KR" sz="1300" b="1" dirty="0" smtClean="0"/>
            </a:p>
          </p:txBody>
        </p:sp>
        <p:sp>
          <p:nvSpPr>
            <p:cNvPr id="25" name="액자 24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액자 25"/>
          <p:cNvSpPr/>
          <p:nvPr/>
        </p:nvSpPr>
        <p:spPr>
          <a:xfrm>
            <a:off x="2932874" y="5208777"/>
            <a:ext cx="6057299" cy="1534594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DB5F9E-E94D-3A5D-4802-A20CC4173FCB}"/>
              </a:ext>
            </a:extLst>
          </p:cNvPr>
          <p:cNvSpPr txBox="1"/>
          <p:nvPr/>
        </p:nvSpPr>
        <p:spPr>
          <a:xfrm>
            <a:off x="2393310" y="2619236"/>
            <a:ext cx="52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2451775" y="5048799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②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17F93E6-D5BE-EE0A-3FD4-9A0CF04616AE}"/>
              </a:ext>
            </a:extLst>
          </p:cNvPr>
          <p:cNvGrpSpPr/>
          <p:nvPr/>
        </p:nvGrpSpPr>
        <p:grpSpPr>
          <a:xfrm>
            <a:off x="9305362" y="5048799"/>
            <a:ext cx="2599156" cy="1638300"/>
            <a:chOff x="9117182" y="2442569"/>
            <a:chExt cx="3671795" cy="2572491"/>
          </a:xfrm>
        </p:grpSpPr>
        <p:sp>
          <p:nvSpPr>
            <p:cNvPr id="30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9117182" y="2442569"/>
              <a:ext cx="3671795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4C30D0-1D0C-1814-19C0-309AB3CBD3A5}"/>
                </a:ext>
              </a:extLst>
            </p:cNvPr>
            <p:cNvSpPr txBox="1"/>
            <p:nvPr/>
          </p:nvSpPr>
          <p:spPr>
            <a:xfrm>
              <a:off x="9227719" y="2661637"/>
              <a:ext cx="3499012" cy="18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① 선택한 코디에 따른 </a:t>
              </a:r>
              <a:endParaRPr lang="en-US" altLang="ko-KR" sz="12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코디 이름과 간단한 코디 설명</a:t>
              </a:r>
              <a:endParaRPr lang="en-US" altLang="ko-KR" sz="12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endParaRPr lang="en-US" altLang="ko-KR" sz="1200" b="1" dirty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② 코디와 연관된 상품 리스트</a:t>
              </a:r>
              <a:endParaRPr lang="en-US" altLang="ko-KR" sz="12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200" b="1" dirty="0" smtClean="0">
                  <a:solidFill>
                    <a:schemeClr val="tx2">
                      <a:lumMod val="50000"/>
                    </a:schemeClr>
                  </a:solidFill>
                </a:rPr>
                <a:t>이미지 클릭 시 상품 상세 보기로     이동</a:t>
              </a:r>
              <a:endParaRPr lang="ko-KR" altLang="en-US" sz="12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22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30D81B-A5CC-4AE1-8498-A70405B20F01}"/>
              </a:ext>
            </a:extLst>
          </p:cNvPr>
          <p:cNvGrpSpPr/>
          <p:nvPr/>
        </p:nvGrpSpPr>
        <p:grpSpPr>
          <a:xfrm>
            <a:off x="2074864" y="4625340"/>
            <a:ext cx="1651316" cy="740173"/>
            <a:chOff x="1899604" y="4023360"/>
            <a:chExt cx="1651316" cy="7401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34BC-326F-4346-83F5-8F03C8335474}"/>
                </a:ext>
              </a:extLst>
            </p:cNvPr>
            <p:cNvSpPr/>
            <p:nvPr/>
          </p:nvSpPr>
          <p:spPr>
            <a:xfrm>
              <a:off x="1899604" y="4023360"/>
              <a:ext cx="1651316" cy="24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A5CF1EA-E94E-4B26-A4AD-09CC441D3A95}"/>
                </a:ext>
              </a:extLst>
            </p:cNvPr>
            <p:cNvSpPr/>
            <p:nvPr/>
          </p:nvSpPr>
          <p:spPr>
            <a:xfrm>
              <a:off x="1899604" y="4514656"/>
              <a:ext cx="1651316" cy="24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07F199C-FEB5-44D9-BFBD-FF217E451BE4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9B005-6248-D8E2-A6EC-7A6F96AE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6847768" y="2049556"/>
            <a:ext cx="252000" cy="21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846286" y="4457150"/>
            <a:ext cx="252000" cy="21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041164" y="583234"/>
            <a:ext cx="4974167" cy="5986879"/>
            <a:chOff x="6840832" y="1861708"/>
            <a:chExt cx="4974167" cy="5986879"/>
          </a:xfrm>
        </p:grpSpPr>
        <p:sp>
          <p:nvSpPr>
            <p:cNvPr id="36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6897954" y="7421578"/>
              <a:ext cx="4917045" cy="42700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</a:rPr>
                <a:t>상품 사진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2</a:t>
              </a:r>
              <a:r>
                <a:rPr lang="en-US" altLang="ko-KR" dirty="0">
                  <a:solidFill>
                    <a:schemeClr val="tx1"/>
                  </a:solidFill>
                </a:rPr>
                <a:t>. </a:t>
              </a:r>
              <a:r>
                <a:rPr lang="ko-KR" altLang="en-US" dirty="0">
                  <a:solidFill>
                    <a:schemeClr val="tx1"/>
                  </a:solidFill>
                </a:rPr>
                <a:t>추천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버튼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BCCA01-1E75-A762-357D-152385BB96D5}"/>
                </a:ext>
              </a:extLst>
            </p:cNvPr>
            <p:cNvSpPr txBox="1"/>
            <p:nvPr/>
          </p:nvSpPr>
          <p:spPr>
            <a:xfrm>
              <a:off x="6840832" y="1861708"/>
              <a:ext cx="2195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endParaRPr lang="ko-KR" altLang="en-US" sz="14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774" y="2466661"/>
            <a:ext cx="1744571" cy="16174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427" y="2466661"/>
            <a:ext cx="1349675" cy="16174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493" y="5053056"/>
            <a:ext cx="1571844" cy="55252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2832" y="5043592"/>
            <a:ext cx="1409897" cy="55252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54" y="2618734"/>
            <a:ext cx="6680285" cy="4013212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731187"/>
            <a:ext cx="2070793" cy="619539"/>
            <a:chOff x="3373015" y="1505340"/>
            <a:chExt cx="3004457" cy="7095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513428" y="1677809"/>
              <a:ext cx="2714621" cy="35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상품</a:t>
              </a:r>
              <a:r>
                <a:rPr lang="ko-KR" altLang="en-US" sz="1400" b="1" dirty="0" smtClean="0"/>
                <a:t> 상세보기 페이지</a:t>
              </a:r>
              <a:endParaRPr lang="en-US" altLang="ko-KR" sz="1400" b="1" dirty="0" smtClean="0"/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왼쪽/오른쪽 화살표 31"/>
          <p:cNvSpPr/>
          <p:nvPr/>
        </p:nvSpPr>
        <p:spPr>
          <a:xfrm>
            <a:off x="9069187" y="5206755"/>
            <a:ext cx="831273" cy="261422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200900" y="2017491"/>
            <a:ext cx="4814431" cy="27578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품절된 상품 사진 일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198088" y="2017490"/>
            <a:ext cx="4814431" cy="27578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재고 수량이 있는 상품 사진 일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224464" y="4437593"/>
            <a:ext cx="4814431" cy="27578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하트 버튼을 클릭한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450119" y="2922556"/>
            <a:ext cx="2627190" cy="3220548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96972" y="2875274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4902686" y="3497212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②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60" name="액자 59"/>
          <p:cNvSpPr/>
          <p:nvPr/>
        </p:nvSpPr>
        <p:spPr>
          <a:xfrm>
            <a:off x="5266409" y="3539789"/>
            <a:ext cx="914583" cy="357533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5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2" grpId="0" animBg="1"/>
      <p:bldP spid="51" grpId="0" animBg="1"/>
      <p:bldP spid="52" grpId="0" animBg="1"/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30D81B-A5CC-4AE1-8498-A70405B20F01}"/>
              </a:ext>
            </a:extLst>
          </p:cNvPr>
          <p:cNvGrpSpPr/>
          <p:nvPr/>
        </p:nvGrpSpPr>
        <p:grpSpPr>
          <a:xfrm>
            <a:off x="2074864" y="4625340"/>
            <a:ext cx="1651316" cy="740173"/>
            <a:chOff x="1899604" y="4023360"/>
            <a:chExt cx="1651316" cy="7401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34BC-326F-4346-83F5-8F03C8335474}"/>
                </a:ext>
              </a:extLst>
            </p:cNvPr>
            <p:cNvSpPr/>
            <p:nvPr/>
          </p:nvSpPr>
          <p:spPr>
            <a:xfrm>
              <a:off x="1899604" y="4023360"/>
              <a:ext cx="1651316" cy="24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A5CF1EA-E94E-4B26-A4AD-09CC441D3A95}"/>
                </a:ext>
              </a:extLst>
            </p:cNvPr>
            <p:cNvSpPr/>
            <p:nvPr/>
          </p:nvSpPr>
          <p:spPr>
            <a:xfrm>
              <a:off x="1899604" y="4514656"/>
              <a:ext cx="1651316" cy="24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07F199C-FEB5-44D9-BFBD-FF217E451BE4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9B005-6248-D8E2-A6EC-7A6F96AE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31" name="타원 30"/>
          <p:cNvSpPr/>
          <p:nvPr/>
        </p:nvSpPr>
        <p:spPr>
          <a:xfrm>
            <a:off x="6101108" y="2729250"/>
            <a:ext cx="252000" cy="21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591993" y="2665885"/>
            <a:ext cx="5335565" cy="34272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상세 이미지 접기 버튼을 클릭한 경우</a:t>
            </a: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6353108" y="511930"/>
            <a:ext cx="5319445" cy="5988794"/>
            <a:chOff x="5794997" y="1861708"/>
            <a:chExt cx="5319445" cy="5988794"/>
          </a:xfrm>
        </p:grpSpPr>
        <p:sp>
          <p:nvSpPr>
            <p:cNvPr id="36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5794997" y="7418069"/>
              <a:ext cx="5319445" cy="43243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r>
                <a:rPr lang="ko-KR" altLang="en-US" dirty="0">
                  <a:solidFill>
                    <a:schemeClr val="tx1"/>
                  </a:solidFill>
                </a:rPr>
                <a:t>디테일 사진 접기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버튼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BCCA01-1E75-A762-357D-152385BB96D5}"/>
                </a:ext>
              </a:extLst>
            </p:cNvPr>
            <p:cNvSpPr txBox="1"/>
            <p:nvPr/>
          </p:nvSpPr>
          <p:spPr>
            <a:xfrm>
              <a:off x="6840832" y="1861708"/>
              <a:ext cx="2195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endParaRPr lang="ko-KR" altLang="en-US" sz="1400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8" y="3117273"/>
            <a:ext cx="6104691" cy="35650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993" y="3682506"/>
            <a:ext cx="5335566" cy="15585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761354" y="6100614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③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47" name="액자 46"/>
          <p:cNvSpPr/>
          <p:nvPr/>
        </p:nvSpPr>
        <p:spPr>
          <a:xfrm>
            <a:off x="1192969" y="6109407"/>
            <a:ext cx="3792270" cy="581744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731187"/>
            <a:ext cx="2070793" cy="619539"/>
            <a:chOff x="3373015" y="1505340"/>
            <a:chExt cx="3004457" cy="70950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508776" y="1677809"/>
              <a:ext cx="2723924" cy="35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상품</a:t>
              </a:r>
              <a:r>
                <a:rPr lang="ko-KR" altLang="en-US" sz="1400" b="1" dirty="0" smtClean="0"/>
                <a:t> 상세보기 페이지</a:t>
              </a:r>
              <a:endParaRPr lang="en-US" altLang="ko-KR" sz="1400" b="1" dirty="0" smtClean="0"/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1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F30D81B-A5CC-4AE1-8498-A70405B20F01}"/>
              </a:ext>
            </a:extLst>
          </p:cNvPr>
          <p:cNvGrpSpPr/>
          <p:nvPr/>
        </p:nvGrpSpPr>
        <p:grpSpPr>
          <a:xfrm>
            <a:off x="2074864" y="4625340"/>
            <a:ext cx="1651316" cy="740173"/>
            <a:chOff x="1899604" y="4023360"/>
            <a:chExt cx="1651316" cy="74017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34BC-326F-4346-83F5-8F03C8335474}"/>
                </a:ext>
              </a:extLst>
            </p:cNvPr>
            <p:cNvSpPr/>
            <p:nvPr/>
          </p:nvSpPr>
          <p:spPr>
            <a:xfrm>
              <a:off x="1899604" y="4023360"/>
              <a:ext cx="1651316" cy="24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A5CF1EA-E94E-4B26-A4AD-09CC441D3A95}"/>
                </a:ext>
              </a:extLst>
            </p:cNvPr>
            <p:cNvSpPr/>
            <p:nvPr/>
          </p:nvSpPr>
          <p:spPr>
            <a:xfrm>
              <a:off x="1899604" y="4514656"/>
              <a:ext cx="1651316" cy="24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07F199C-FEB5-44D9-BFBD-FF217E451BE4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9B005-6248-D8E2-A6EC-7A6F96AE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6771906" y="2306302"/>
            <a:ext cx="252000" cy="21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968486" y="569301"/>
            <a:ext cx="4974167" cy="5986880"/>
            <a:chOff x="6840832" y="1861708"/>
            <a:chExt cx="4974167" cy="5986880"/>
          </a:xfrm>
        </p:grpSpPr>
        <p:sp>
          <p:nvSpPr>
            <p:cNvPr id="36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7031027" y="7087366"/>
              <a:ext cx="4783972" cy="76122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3.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색상 수량 사이즈 선택 후 주문하기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BCCA01-1E75-A762-357D-152385BB96D5}"/>
                </a:ext>
              </a:extLst>
            </p:cNvPr>
            <p:cNvSpPr txBox="1"/>
            <p:nvPr/>
          </p:nvSpPr>
          <p:spPr>
            <a:xfrm>
              <a:off x="6840832" y="1861708"/>
              <a:ext cx="2195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>
                <a:buAutoNum type="arabicPeriod"/>
              </a:pPr>
              <a:endParaRPr lang="ko-KR" altLang="en-US" sz="1400" dirty="0"/>
            </a:p>
          </p:txBody>
        </p:sp>
      </p:grpSp>
      <p:sp>
        <p:nvSpPr>
          <p:cNvPr id="46" name="화살표: 오른쪽 24">
            <a:extLst>
              <a:ext uri="{FF2B5EF4-FFF2-40B4-BE49-F238E27FC236}">
                <a16:creationId xmlns:a16="http://schemas.microsoft.com/office/drawing/2014/main" id="{0CFBB19E-803D-60F1-42F0-A1856909924C}"/>
              </a:ext>
            </a:extLst>
          </p:cNvPr>
          <p:cNvSpPr/>
          <p:nvPr/>
        </p:nvSpPr>
        <p:spPr>
          <a:xfrm rot="16200000" flipH="1">
            <a:off x="8128223" y="965444"/>
            <a:ext cx="440524" cy="43058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4" y="2618734"/>
            <a:ext cx="6680285" cy="4013212"/>
          </a:xfrm>
          <a:prstGeom prst="rect">
            <a:avLst/>
          </a:prstGeom>
        </p:spPr>
      </p:pic>
      <p:sp>
        <p:nvSpPr>
          <p:cNvPr id="32" name="왼쪽/오른쪽 화살표 31"/>
          <p:cNvSpPr/>
          <p:nvPr/>
        </p:nvSpPr>
        <p:spPr>
          <a:xfrm>
            <a:off x="9546616" y="746367"/>
            <a:ext cx="831273" cy="261422"/>
          </a:xfrm>
          <a:prstGeom prst="left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177" y="2570391"/>
            <a:ext cx="1574711" cy="154241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090" y="4729693"/>
            <a:ext cx="2504114" cy="714670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7158681" y="4179202"/>
            <a:ext cx="4931466" cy="32259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색상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수량 사이즈를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미선택으로</a:t>
            </a:r>
            <a:r>
              <a:rPr lang="ko-KR" altLang="en-US" sz="1400" dirty="0" smtClean="0">
                <a:solidFill>
                  <a:schemeClr val="tx1"/>
                </a:solidFill>
              </a:rPr>
              <a:t> 장바구니 선택할 경우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124799" y="2247797"/>
            <a:ext cx="4931466" cy="322594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색상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수량 사이즈를 선택 할 경우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액자 38"/>
          <p:cNvSpPr/>
          <p:nvPr/>
        </p:nvSpPr>
        <p:spPr>
          <a:xfrm>
            <a:off x="2003706" y="5996354"/>
            <a:ext cx="2752932" cy="422031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789490" y="4212997"/>
            <a:ext cx="252000" cy="21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4548673" y="4835121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④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1563299" y="5975515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⑤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4918472" y="4929077"/>
            <a:ext cx="919477" cy="1037646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731187"/>
            <a:ext cx="2070793" cy="619539"/>
            <a:chOff x="3373015" y="1505340"/>
            <a:chExt cx="3004457" cy="70950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508776" y="1677809"/>
              <a:ext cx="2723924" cy="35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상품</a:t>
              </a:r>
              <a:r>
                <a:rPr lang="ko-KR" altLang="en-US" sz="1400" b="1" dirty="0" smtClean="0"/>
                <a:t> 상세보기 페이지</a:t>
              </a:r>
              <a:endParaRPr lang="en-US" altLang="ko-KR" sz="1400" b="1" dirty="0" smtClean="0"/>
            </a:p>
          </p:txBody>
        </p:sp>
        <p:sp>
          <p:nvSpPr>
            <p:cNvPr id="54" name="액자 53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77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7" grpId="0" animBg="1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77803" y="1780174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335144" y="3045463"/>
            <a:ext cx="4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31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7170517" y="1799162"/>
            <a:ext cx="3846128" cy="634863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장바구니에 상품이 있을 때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4" y="3507128"/>
            <a:ext cx="6397950" cy="24939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546" y="3348732"/>
            <a:ext cx="3610099" cy="95921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218" y="2587529"/>
            <a:ext cx="4313795" cy="79078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551" y="5332213"/>
            <a:ext cx="3200060" cy="1337771"/>
          </a:xfrm>
          <a:prstGeom prst="rect">
            <a:avLst/>
          </a:prstGeom>
        </p:spPr>
      </p:pic>
      <p:sp>
        <p:nvSpPr>
          <p:cNvPr id="22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7170517" y="4550625"/>
            <a:ext cx="3846128" cy="634863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주문하기 버튼 클릭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1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77803" y="1780174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구매 목록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197370" y="2763568"/>
            <a:ext cx="467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31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7461664" y="2676968"/>
            <a:ext cx="3846128" cy="634863"/>
          </a:xfrm>
          <a:prstGeom prst="roundRect">
            <a:avLst/>
          </a:prstGeom>
          <a:solidFill>
            <a:schemeClr val="accent6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장바구니에 상품이 있을 때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0" y="3225233"/>
            <a:ext cx="6504169" cy="28139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552" y="3745969"/>
            <a:ext cx="3780240" cy="154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367796" y="1788456"/>
            <a:ext cx="9108351" cy="4939753"/>
            <a:chOff x="1239139" y="1636015"/>
            <a:chExt cx="9460195" cy="523747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139" y="5247124"/>
              <a:ext cx="9443104" cy="16263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231" y="1636015"/>
              <a:ext cx="9443103" cy="4764779"/>
            </a:xfrm>
            <a:prstGeom prst="rect">
              <a:avLst/>
            </a:prstGeom>
          </p:spPr>
        </p:pic>
      </p:grpSp>
      <p:sp>
        <p:nvSpPr>
          <p:cNvPr id="43" name="액자 42"/>
          <p:cNvSpPr/>
          <p:nvPr/>
        </p:nvSpPr>
        <p:spPr>
          <a:xfrm>
            <a:off x="4433650" y="2459912"/>
            <a:ext cx="1185754" cy="203904"/>
          </a:xfrm>
          <a:prstGeom prst="frame">
            <a:avLst>
              <a:gd name="adj1" fmla="val 901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28756" y="-1094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618515"/>
            <a:ext cx="2070794" cy="619539"/>
            <a:chOff x="3373015" y="1505340"/>
            <a:chExt cx="3004457" cy="709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610655" y="1697383"/>
              <a:ext cx="2553239" cy="352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mtClean="0"/>
                <a:t>메인화면</a:t>
              </a:r>
              <a:endParaRPr lang="ko-KR" altLang="en-US" sz="1400" b="1" dirty="0"/>
            </a:p>
          </p:txBody>
        </p: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17F93E6-D5BE-EE0A-3FD4-9A0CF04616AE}"/>
              </a:ext>
            </a:extLst>
          </p:cNvPr>
          <p:cNvGrpSpPr/>
          <p:nvPr/>
        </p:nvGrpSpPr>
        <p:grpSpPr>
          <a:xfrm>
            <a:off x="9949972" y="6184668"/>
            <a:ext cx="1996646" cy="556951"/>
            <a:chOff x="9117182" y="2442569"/>
            <a:chExt cx="3671795" cy="2572491"/>
          </a:xfrm>
        </p:grpSpPr>
        <p:sp>
          <p:nvSpPr>
            <p:cNvPr id="58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9117182" y="2442569"/>
              <a:ext cx="3671795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84C30D0-1D0C-1814-19C0-309AB3CBD3A5}"/>
                </a:ext>
              </a:extLst>
            </p:cNvPr>
            <p:cNvSpPr txBox="1"/>
            <p:nvPr/>
          </p:nvSpPr>
          <p:spPr>
            <a:xfrm>
              <a:off x="9246354" y="2488618"/>
              <a:ext cx="3499012" cy="168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</a:rPr>
                <a:t>① 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남성</a:t>
              </a:r>
              <a:r>
                <a:rPr lang="en-US" altLang="ko-KR" sz="1400" b="1" dirty="0" smtClean="0">
                  <a:solidFill>
                    <a:schemeClr val="tx2">
                      <a:lumMod val="50000"/>
                    </a:schemeClr>
                  </a:solidFill>
                </a:rPr>
                <a:t>, </a:t>
              </a:r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여성</a:t>
              </a:r>
              <a:endParaRPr lang="en-US" altLang="ko-KR" sz="1400" b="1" dirty="0" smtClean="0">
                <a:solidFill>
                  <a:schemeClr val="tx2">
                    <a:lumMod val="50000"/>
                  </a:schemeClr>
                </a:solidFill>
              </a:endParaRPr>
            </a:p>
            <a:p>
              <a:r>
                <a:rPr lang="ko-KR" altLang="en-US" sz="1400" b="1" dirty="0" smtClean="0">
                  <a:solidFill>
                    <a:schemeClr val="tx2">
                      <a:lumMod val="50000"/>
                    </a:schemeClr>
                  </a:solidFill>
                </a:rPr>
                <a:t>상품 리스트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4199039" y="2103850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①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개발 목표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B4CD767-75AD-FDA9-526B-96B5E389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013" y="6344657"/>
            <a:ext cx="2683987" cy="3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4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532326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525003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060923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6530263" y="1560303"/>
            <a:ext cx="252000" cy="21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530263" y="3770270"/>
            <a:ext cx="252000" cy="21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890327" y="1450180"/>
            <a:ext cx="5218199" cy="4184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dirty="0" smtClean="0">
                <a:solidFill>
                  <a:schemeClr val="tx1"/>
                </a:solidFill>
              </a:rPr>
              <a:t> 없는 리스트 페이지로 이동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869446" y="3685437"/>
            <a:ext cx="5218199" cy="4184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검색어</a:t>
            </a:r>
            <a:r>
              <a:rPr lang="ko-KR" altLang="en-US" dirty="0" smtClean="0">
                <a:solidFill>
                  <a:schemeClr val="tx1"/>
                </a:solidFill>
              </a:rPr>
              <a:t> 있는 페이지 이동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검색 버튼</a:t>
            </a:r>
            <a:r>
              <a:rPr lang="en-US" altLang="ko-KR" dirty="0" smtClean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19">
            <a:extLst>
              <a:ext uri="{FF2B5EF4-FFF2-40B4-BE49-F238E27FC236}">
                <a16:creationId xmlns:a16="http://schemas.microsoft.com/office/drawing/2014/main" id="{3B1BA26F-69E5-804E-25B1-41582834AE66}"/>
              </a:ext>
            </a:extLst>
          </p:cNvPr>
          <p:cNvSpPr/>
          <p:nvPr/>
        </p:nvSpPr>
        <p:spPr>
          <a:xfrm>
            <a:off x="6650182" y="6163233"/>
            <a:ext cx="5437463" cy="5254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1.</a:t>
            </a:r>
            <a:r>
              <a:rPr lang="ko-KR" altLang="en-US" dirty="0">
                <a:solidFill>
                  <a:schemeClr val="tx1"/>
                </a:solidFill>
              </a:rPr>
              <a:t>남성 여성 상품 리스트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상품 검색 </a:t>
            </a:r>
            <a:r>
              <a:rPr lang="ko-KR" altLang="en-US" dirty="0" smtClean="0">
                <a:solidFill>
                  <a:schemeClr val="tx1"/>
                </a:solidFill>
              </a:rPr>
              <a:t>창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017" y="1886997"/>
            <a:ext cx="3959055" cy="17377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135" y="4243052"/>
            <a:ext cx="4316581" cy="181045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08" y="3157128"/>
            <a:ext cx="5723145" cy="18935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1418345" y="3224650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45" name="액자 44"/>
          <p:cNvSpPr/>
          <p:nvPr/>
        </p:nvSpPr>
        <p:spPr>
          <a:xfrm>
            <a:off x="1898747" y="3371703"/>
            <a:ext cx="3614030" cy="659777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272404" y="4260815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②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57" name="액자 56"/>
          <p:cNvSpPr/>
          <p:nvPr/>
        </p:nvSpPr>
        <p:spPr>
          <a:xfrm>
            <a:off x="690592" y="4354506"/>
            <a:ext cx="5437647" cy="754285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731187"/>
            <a:ext cx="2070793" cy="619539"/>
            <a:chOff x="3373015" y="1505340"/>
            <a:chExt cx="3004457" cy="7095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641344" y="1677809"/>
              <a:ext cx="2458788" cy="35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상품</a:t>
              </a:r>
              <a:r>
                <a:rPr lang="ko-KR" altLang="en-US" sz="1400" b="1" dirty="0" smtClean="0"/>
                <a:t> 리스트 페이지</a:t>
              </a:r>
              <a:endParaRPr lang="en-US" altLang="ko-KR" sz="1400" b="1" dirty="0" smtClean="0"/>
            </a:p>
          </p:txBody>
        </p:sp>
        <p:sp>
          <p:nvSpPr>
            <p:cNvPr id="60" name="액자 59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994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3" grpId="0" animBg="1"/>
      <p:bldP spid="5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40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532326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525003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060923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6562030" y="3742346"/>
            <a:ext cx="252000" cy="21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562030" y="1672127"/>
            <a:ext cx="252000" cy="216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892538" y="1556878"/>
            <a:ext cx="5218199" cy="4184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상품 상세로 링크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6921848" y="3659259"/>
            <a:ext cx="5218199" cy="41848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해당 번호 리스트 페이지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사각형: 둥근 모서리 19">
            <a:extLst>
              <a:ext uri="{FF2B5EF4-FFF2-40B4-BE49-F238E27FC236}">
                <a16:creationId xmlns:a16="http://schemas.microsoft.com/office/drawing/2014/main" id="{3B1BA26F-69E5-804E-25B1-41582834AE66}"/>
              </a:ext>
            </a:extLst>
          </p:cNvPr>
          <p:cNvSpPr/>
          <p:nvPr/>
        </p:nvSpPr>
        <p:spPr>
          <a:xfrm>
            <a:off x="6688030" y="6122853"/>
            <a:ext cx="5332174" cy="68693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상품 상세 보기 이동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4.</a:t>
            </a:r>
            <a:r>
              <a:rPr lang="ko-KR" altLang="en-US" dirty="0">
                <a:solidFill>
                  <a:schemeClr val="tx1"/>
                </a:solidFill>
              </a:rPr>
              <a:t>상품 페이지 변경 </a:t>
            </a:r>
            <a:r>
              <a:rPr lang="ko-KR" altLang="en-US" dirty="0" smtClean="0">
                <a:solidFill>
                  <a:schemeClr val="tx1"/>
                </a:solidFill>
              </a:rPr>
              <a:t>버튼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15" y="4193050"/>
            <a:ext cx="2923488" cy="181449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615" y="1986118"/>
            <a:ext cx="2564912" cy="15408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96" y="2760059"/>
            <a:ext cx="5058481" cy="336279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3057909" y="2560004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③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787696" y="5466594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④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38" name="액자 37"/>
          <p:cNvSpPr/>
          <p:nvPr/>
        </p:nvSpPr>
        <p:spPr>
          <a:xfrm>
            <a:off x="3469942" y="2715413"/>
            <a:ext cx="2128811" cy="2058810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9" name="액자 38"/>
          <p:cNvSpPr/>
          <p:nvPr/>
        </p:nvSpPr>
        <p:spPr>
          <a:xfrm>
            <a:off x="1210187" y="5775769"/>
            <a:ext cx="1295621" cy="290990"/>
          </a:xfrm>
          <a:prstGeom prst="frame">
            <a:avLst>
              <a:gd name="adj1" fmla="val 3988"/>
            </a:avLst>
          </a:prstGeom>
          <a:solidFill>
            <a:srgbClr val="00B0F0"/>
          </a:solidFill>
          <a:ln>
            <a:solidFill>
              <a:srgbClr val="1CCE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2289252" y="1731187"/>
            <a:ext cx="2070793" cy="619539"/>
            <a:chOff x="3373015" y="1505340"/>
            <a:chExt cx="3004457" cy="7095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578549" y="1677809"/>
              <a:ext cx="2584377" cy="35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상품</a:t>
              </a:r>
              <a:r>
                <a:rPr lang="ko-KR" altLang="en-US" sz="1300" b="1" dirty="0" smtClean="0"/>
                <a:t> 상세보기 페이지</a:t>
              </a:r>
              <a:endParaRPr lang="en-US" altLang="ko-KR" sz="1300" b="1" dirty="0" smtClean="0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66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1" grpId="0" animBg="1"/>
      <p:bldP spid="57" grpId="0" animBg="1"/>
      <p:bldP spid="5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25266" t="23470" r="25898" b="21114"/>
          <a:stretch/>
        </p:blipFill>
        <p:spPr>
          <a:xfrm>
            <a:off x="393167" y="2283563"/>
            <a:ext cx="6737770" cy="430059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65" y="2980158"/>
            <a:ext cx="6486538" cy="37782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80BD-F46D-21AE-71B8-1C503D574797}"/>
              </a:ext>
            </a:extLst>
          </p:cNvPr>
          <p:cNvSpPr txBox="1"/>
          <p:nvPr/>
        </p:nvSpPr>
        <p:spPr>
          <a:xfrm>
            <a:off x="2694691" y="1914157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+mn-ea"/>
              </a:rPr>
              <a:t>QnA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리스트 </a:t>
            </a:r>
            <a:r>
              <a:rPr lang="ko-KR" altLang="en-US" sz="1400" b="1" dirty="0" smtClean="0">
                <a:latin typeface="+mn-ea"/>
              </a:rPr>
              <a:t>화면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2428094" y="1758276"/>
            <a:ext cx="2070794" cy="61953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6334608" y="2094726"/>
            <a:ext cx="576084" cy="411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190124" y="2482103"/>
            <a:ext cx="849396" cy="49805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4124817" y="6375508"/>
            <a:ext cx="576084" cy="411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B0F0"/>
                </a:solidFill>
              </a:rPr>
              <a:t>②</a:t>
            </a:r>
            <a:endParaRPr lang="ko-KR" altLang="en-US" sz="2000" b="1" dirty="0">
              <a:solidFill>
                <a:srgbClr val="00B0F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57063" y="6450278"/>
            <a:ext cx="908576" cy="29452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7130938" y="5586508"/>
            <a:ext cx="4830061" cy="10111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FBB3EBB-982D-132A-A879-64F55B21ED86}"/>
              </a:ext>
            </a:extLst>
          </p:cNvPr>
          <p:cNvSpPr txBox="1"/>
          <p:nvPr/>
        </p:nvSpPr>
        <p:spPr>
          <a:xfrm>
            <a:off x="7273157" y="5614083"/>
            <a:ext cx="4545622" cy="9559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circleNumDbPlain"/>
            </a:pPr>
            <a:r>
              <a:rPr lang="en-US" altLang="ko-KR" b="1" dirty="0" err="1" smtClean="0"/>
              <a:t>QnA</a:t>
            </a:r>
            <a:r>
              <a:rPr lang="en-US" altLang="ko-KR" b="1" dirty="0"/>
              <a:t>(</a:t>
            </a:r>
            <a:r>
              <a:rPr lang="ko-KR" altLang="en-US" b="1" dirty="0" smtClean="0"/>
              <a:t>게시판</a:t>
            </a:r>
            <a:r>
              <a:rPr lang="en-US" altLang="ko-KR" b="1" dirty="0" smtClean="0"/>
              <a:t>) </a:t>
            </a:r>
            <a:r>
              <a:rPr lang="ko-KR" altLang="en-US" b="1" dirty="0" smtClean="0"/>
              <a:t>화면으로 이동</a:t>
            </a:r>
            <a:endParaRPr lang="en-US" altLang="ko-KR" b="1" dirty="0" smtClean="0"/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b="1" dirty="0" err="1" smtClean="0"/>
              <a:t>문의글</a:t>
            </a:r>
            <a:r>
              <a:rPr lang="ko-KR" altLang="en-US" b="1" dirty="0" smtClean="0"/>
              <a:t> 작성 화면으로 이동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384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584" t="13852" r="17750" b="11185"/>
          <a:stretch/>
        </p:blipFill>
        <p:spPr>
          <a:xfrm>
            <a:off x="1" y="2442669"/>
            <a:ext cx="6764998" cy="43440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DEE508D-D7F3-0772-3AC3-12B10BC1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89" y="6556181"/>
            <a:ext cx="2476846" cy="2191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l="35445" t="7628" r="35324" b="76799"/>
          <a:stretch/>
        </p:blipFill>
        <p:spPr>
          <a:xfrm>
            <a:off x="6937381" y="1759831"/>
            <a:ext cx="3204158" cy="9601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80BD-F46D-21AE-71B8-1C503D574797}"/>
              </a:ext>
            </a:extLst>
          </p:cNvPr>
          <p:cNvSpPr txBox="1"/>
          <p:nvPr/>
        </p:nvSpPr>
        <p:spPr>
          <a:xfrm>
            <a:off x="2553684" y="1987519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문의글</a:t>
            </a:r>
            <a:r>
              <a:rPr lang="ko-KR" altLang="en-US" sz="1400" b="1" dirty="0"/>
              <a:t> 작성 화면</a:t>
            </a: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2277469" y="1819826"/>
            <a:ext cx="2070794" cy="61953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1129445" y="2577670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129445" y="2956169"/>
            <a:ext cx="1912693" cy="1832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4072048" y="6424551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000"/>
                </a:solidFill>
              </a:rPr>
              <a:t>③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727961" y="6438899"/>
            <a:ext cx="1320772" cy="37141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29445" y="3392802"/>
            <a:ext cx="5557512" cy="289047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3028121" y="3047804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129444" y="3173834"/>
            <a:ext cx="1912694" cy="187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7198822" y="5444836"/>
            <a:ext cx="4738253" cy="13472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b="1" dirty="0">
                <a:solidFill>
                  <a:schemeClr val="tx1"/>
                </a:solidFill>
              </a:rPr>
              <a:t>작성하지 않고 문의하기 클릭한 경우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b="1" dirty="0">
                <a:solidFill>
                  <a:schemeClr val="tx1"/>
                </a:solidFill>
              </a:rPr>
              <a:t>문의하기 클릭하면 </a:t>
            </a:r>
            <a:r>
              <a:rPr lang="ko-KR" altLang="en-US" b="1" dirty="0" err="1">
                <a:solidFill>
                  <a:schemeClr val="tx1"/>
                </a:solidFill>
              </a:rPr>
              <a:t>문의글</a:t>
            </a:r>
            <a:r>
              <a:rPr lang="ko-KR" altLang="en-US" b="1" dirty="0">
                <a:solidFill>
                  <a:schemeClr val="tx1"/>
                </a:solidFill>
              </a:rPr>
              <a:t> 등록 후 </a:t>
            </a:r>
            <a:r>
              <a:rPr lang="ko-KR" altLang="en-US" b="1" dirty="0" smtClean="0">
                <a:solidFill>
                  <a:schemeClr val="tx1"/>
                </a:solidFill>
              </a:rPr>
              <a:t>이동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en-US" altLang="ko-KR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취소 클릭하면 게시판 리스트로 </a:t>
            </a:r>
            <a:r>
              <a:rPr lang="ko-KR" altLang="en-US" b="1" dirty="0" smtClean="0">
                <a:solidFill>
                  <a:schemeClr val="tx1"/>
                </a:solidFill>
              </a:rPr>
              <a:t>이동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35333" t="8058" r="35334" b="75786"/>
          <a:stretch/>
        </p:blipFill>
        <p:spPr>
          <a:xfrm>
            <a:off x="8379505" y="2290070"/>
            <a:ext cx="3251133" cy="9605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35250" t="7926" r="35416" b="76815"/>
          <a:stretch/>
        </p:blipFill>
        <p:spPr>
          <a:xfrm>
            <a:off x="6937381" y="2846761"/>
            <a:ext cx="3350874" cy="9805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9505" y="3381269"/>
            <a:ext cx="3350874" cy="10064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6496974" y="1753418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5436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33676" b="29172"/>
          <a:stretch/>
        </p:blipFill>
        <p:spPr>
          <a:xfrm>
            <a:off x="5766778" y="2397980"/>
            <a:ext cx="6119446" cy="10550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38751" b="33682"/>
          <a:stretch/>
        </p:blipFill>
        <p:spPr>
          <a:xfrm>
            <a:off x="5784362" y="3537494"/>
            <a:ext cx="6017848" cy="61546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681" t="44130" b="18920"/>
          <a:stretch/>
        </p:blipFill>
        <p:spPr>
          <a:xfrm>
            <a:off x="5857631" y="4220713"/>
            <a:ext cx="5944579" cy="7607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40641" t="48388" r="41795" b="37749"/>
          <a:stretch/>
        </p:blipFill>
        <p:spPr>
          <a:xfrm>
            <a:off x="1129445" y="3763006"/>
            <a:ext cx="3842113" cy="17057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80BD-F46D-21AE-71B8-1C503D574797}"/>
              </a:ext>
            </a:extLst>
          </p:cNvPr>
          <p:cNvSpPr txBox="1"/>
          <p:nvPr/>
        </p:nvSpPr>
        <p:spPr>
          <a:xfrm>
            <a:off x="2015690" y="2280642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latin typeface="+mn-ea"/>
              </a:rPr>
              <a:t>QnA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문의 </a:t>
            </a:r>
            <a:r>
              <a:rPr lang="ko-KR" altLang="en-US" sz="1400" b="1" dirty="0" err="1" smtClean="0">
                <a:latin typeface="+mn-ea"/>
              </a:rPr>
              <a:t>카테고리별</a:t>
            </a:r>
            <a:endParaRPr lang="en-US" altLang="ko-KR" sz="1400" b="1" dirty="0">
              <a:latin typeface="+mn-ea"/>
            </a:endParaRPr>
          </a:p>
          <a:p>
            <a:r>
              <a:rPr lang="ko-KR" altLang="en-US" sz="1400" b="1" dirty="0" smtClean="0">
                <a:latin typeface="+mn-ea"/>
              </a:rPr>
              <a:t>글 검색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955079" y="2112949"/>
            <a:ext cx="2070794" cy="831015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823486" y="3697130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373163" y="3782078"/>
            <a:ext cx="1985499" cy="159002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6900317" y="6034813"/>
            <a:ext cx="4830061" cy="45409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B3EBB-982D-132A-A879-64F55B21ED86}"/>
              </a:ext>
            </a:extLst>
          </p:cNvPr>
          <p:cNvSpPr txBox="1"/>
          <p:nvPr/>
        </p:nvSpPr>
        <p:spPr>
          <a:xfrm>
            <a:off x="7042536" y="5984937"/>
            <a:ext cx="4545622" cy="454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b="1" dirty="0" smtClean="0"/>
              <a:t>문의 카테고리별로 검색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5852533" y="2382106"/>
            <a:ext cx="5885198" cy="107095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5846925" y="3537494"/>
            <a:ext cx="5885198" cy="61546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5857631" y="4245486"/>
            <a:ext cx="5885198" cy="73594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12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298" y="2174182"/>
            <a:ext cx="3630344" cy="302528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t="27090" r="54064" b="21202"/>
          <a:stretch/>
        </p:blipFill>
        <p:spPr>
          <a:xfrm>
            <a:off x="101600" y="3055058"/>
            <a:ext cx="2896577" cy="18991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80BD-F46D-21AE-71B8-1C503D574797}"/>
              </a:ext>
            </a:extLst>
          </p:cNvPr>
          <p:cNvSpPr txBox="1"/>
          <p:nvPr/>
        </p:nvSpPr>
        <p:spPr>
          <a:xfrm>
            <a:off x="1842936" y="188439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글 내용 보기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00009" y="1759881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2287647" y="3382316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003132" y="3455044"/>
            <a:ext cx="1270108" cy="27223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7730836" y="6234857"/>
            <a:ext cx="4243670" cy="4436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BB3EBB-982D-132A-A879-64F55B21ED86}"/>
              </a:ext>
            </a:extLst>
          </p:cNvPr>
          <p:cNvSpPr txBox="1"/>
          <p:nvPr/>
        </p:nvSpPr>
        <p:spPr>
          <a:xfrm>
            <a:off x="7802053" y="6170658"/>
            <a:ext cx="3312063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b="1" dirty="0" smtClean="0"/>
              <a:t>로그인 안한 경우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893" y="3539670"/>
            <a:ext cx="3950265" cy="1084560"/>
          </a:xfrm>
          <a:prstGeom prst="rect">
            <a:avLst/>
          </a:prstGeom>
        </p:spPr>
      </p:pic>
      <p:sp>
        <p:nvSpPr>
          <p:cNvPr id="25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>
            <a:off x="2695514" y="3801907"/>
            <a:ext cx="858379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>
            <a:off x="7620031" y="3799551"/>
            <a:ext cx="858379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2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23" y="4247263"/>
            <a:ext cx="3406950" cy="9832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029" t="28807" r="5176"/>
          <a:stretch/>
        </p:blipFill>
        <p:spPr>
          <a:xfrm>
            <a:off x="7620031" y="2292244"/>
            <a:ext cx="4488495" cy="2706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rcRect t="27090" r="54064" b="21202"/>
          <a:stretch/>
        </p:blipFill>
        <p:spPr>
          <a:xfrm>
            <a:off x="101600" y="2869141"/>
            <a:ext cx="2896577" cy="189913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80BD-F46D-21AE-71B8-1C503D574797}"/>
              </a:ext>
            </a:extLst>
          </p:cNvPr>
          <p:cNvSpPr txBox="1"/>
          <p:nvPr/>
        </p:nvSpPr>
        <p:spPr>
          <a:xfrm>
            <a:off x="1842936" y="188439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글 내용 보기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00009" y="1759881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2287647" y="3196399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003132" y="3269127"/>
            <a:ext cx="1270108" cy="27223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>
            <a:off x="3237844" y="3591163"/>
            <a:ext cx="661865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>
            <a:off x="6877753" y="3588707"/>
            <a:ext cx="600524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284" y="2364234"/>
            <a:ext cx="2556215" cy="1854895"/>
          </a:xfrm>
          <a:prstGeom prst="rect">
            <a:avLst/>
          </a:prstGeom>
        </p:spPr>
      </p:pic>
      <p:sp>
        <p:nvSpPr>
          <p:cNvPr id="23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7742443" y="6180831"/>
            <a:ext cx="4243670" cy="4436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BB3EBB-982D-132A-A879-64F55B21ED86}"/>
              </a:ext>
            </a:extLst>
          </p:cNvPr>
          <p:cNvSpPr txBox="1"/>
          <p:nvPr/>
        </p:nvSpPr>
        <p:spPr>
          <a:xfrm>
            <a:off x="7802053" y="6170658"/>
            <a:ext cx="4545622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b="1" dirty="0" smtClean="0"/>
              <a:t>로그인 한 경우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1803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80BD-F46D-21AE-71B8-1C503D574797}"/>
              </a:ext>
            </a:extLst>
          </p:cNvPr>
          <p:cNvSpPr txBox="1"/>
          <p:nvPr/>
        </p:nvSpPr>
        <p:spPr>
          <a:xfrm>
            <a:off x="1990413" y="188439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+mn-ea"/>
              </a:rPr>
              <a:t>문의수정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00009" y="1759881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1" y="2438271"/>
            <a:ext cx="4610100" cy="657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554252" y="3089718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12481" y="2494644"/>
            <a:ext cx="1123950" cy="53870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3815860"/>
            <a:ext cx="5103229" cy="2945425"/>
          </a:xfrm>
          <a:prstGeom prst="rect">
            <a:avLst/>
          </a:prstGeom>
        </p:spPr>
      </p:pic>
      <p:sp>
        <p:nvSpPr>
          <p:cNvPr id="30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 rot="5400000">
            <a:off x="2266030" y="3384094"/>
            <a:ext cx="503000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9833956" y="5120641"/>
            <a:ext cx="1893224" cy="154243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BB3EBB-982D-132A-A879-64F55B21ED86}"/>
              </a:ext>
            </a:extLst>
          </p:cNvPr>
          <p:cNvSpPr txBox="1"/>
          <p:nvPr/>
        </p:nvSpPr>
        <p:spPr>
          <a:xfrm>
            <a:off x="9933708" y="5185750"/>
            <a:ext cx="1793471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sz="1500" b="1" dirty="0" err="1" smtClean="0"/>
              <a:t>문의수정</a:t>
            </a:r>
            <a:r>
              <a:rPr lang="ko-KR" altLang="en-US" sz="1500" b="1" dirty="0" smtClean="0"/>
              <a:t> </a:t>
            </a:r>
            <a:endParaRPr lang="en-US" altLang="ko-KR" sz="1500" b="1" dirty="0" smtClean="0"/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sz="1500" b="1" dirty="0" smtClean="0"/>
              <a:t>수정하기 클릭 </a:t>
            </a:r>
            <a:endParaRPr lang="en-US" altLang="ko-KR" sz="1500" b="1" dirty="0" smtClean="0"/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sz="1500" b="1" dirty="0" err="1" smtClean="0"/>
              <a:t>다시쓰기</a:t>
            </a:r>
            <a:r>
              <a:rPr lang="ko-KR" altLang="en-US" sz="1500" b="1" dirty="0" smtClean="0"/>
              <a:t> </a:t>
            </a:r>
            <a:endParaRPr lang="en-US" altLang="ko-KR" sz="1500" b="1" dirty="0"/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sz="1500" b="1" dirty="0" smtClean="0"/>
              <a:t>리스트 클릭</a:t>
            </a:r>
            <a:endParaRPr lang="ko-KR" altLang="en-US" sz="1500" b="1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333" y="1971327"/>
            <a:ext cx="4314825" cy="12573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355" y="2708282"/>
            <a:ext cx="4257675" cy="122872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11" y="4494250"/>
            <a:ext cx="298229" cy="777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3376781" y="6457890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990413" y="6522720"/>
            <a:ext cx="1362388" cy="276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7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80BD-F46D-21AE-71B8-1C503D574797}"/>
              </a:ext>
            </a:extLst>
          </p:cNvPr>
          <p:cNvSpPr txBox="1"/>
          <p:nvPr/>
        </p:nvSpPr>
        <p:spPr>
          <a:xfrm>
            <a:off x="1990413" y="188439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latin typeface="+mn-ea"/>
              </a:rPr>
              <a:t>문의삭제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00009" y="1759881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81" y="2438271"/>
            <a:ext cx="4610100" cy="6572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1716053" y="3089718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74282" y="2494644"/>
            <a:ext cx="1123950" cy="53870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 rot="5400000">
            <a:off x="2266030" y="3384094"/>
            <a:ext cx="503000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945" y="3817406"/>
            <a:ext cx="2349170" cy="136298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49" y="5180389"/>
            <a:ext cx="3319938" cy="9673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550" y="5753477"/>
            <a:ext cx="3275965" cy="9454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l="862" t="32721" r="3969" b="24694"/>
          <a:stretch/>
        </p:blipFill>
        <p:spPr>
          <a:xfrm>
            <a:off x="5195687" y="1905002"/>
            <a:ext cx="6629400" cy="1257577"/>
          </a:xfrm>
          <a:prstGeom prst="rect">
            <a:avLst/>
          </a:prstGeom>
        </p:spPr>
      </p:pic>
      <p:sp>
        <p:nvSpPr>
          <p:cNvPr id="32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 rot="5400000">
            <a:off x="8258887" y="3260191"/>
            <a:ext cx="503000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9908771" y="6122220"/>
            <a:ext cx="1818409" cy="43396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BB3EBB-982D-132A-A879-64F55B21ED86}"/>
              </a:ext>
            </a:extLst>
          </p:cNvPr>
          <p:cNvSpPr txBox="1"/>
          <p:nvPr/>
        </p:nvSpPr>
        <p:spPr>
          <a:xfrm>
            <a:off x="9908771" y="6122219"/>
            <a:ext cx="1818409" cy="4385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sz="1500" b="1" dirty="0" smtClean="0"/>
              <a:t>문의 삭제 클릭</a:t>
            </a:r>
            <a:endParaRPr lang="en-US" altLang="ko-KR" sz="1500" b="1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/>
          <a:srcRect l="5596" t="34904" r="6470" b="26639"/>
          <a:stretch/>
        </p:blipFill>
        <p:spPr>
          <a:xfrm>
            <a:off x="5266910" y="3854153"/>
            <a:ext cx="6558178" cy="10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8" y="3514946"/>
            <a:ext cx="5000992" cy="321520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0480BD-F46D-21AE-71B8-1C503D574797}"/>
              </a:ext>
            </a:extLst>
          </p:cNvPr>
          <p:cNvSpPr txBox="1"/>
          <p:nvPr/>
        </p:nvSpPr>
        <p:spPr>
          <a:xfrm>
            <a:off x="1990413" y="1884397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latin typeface="+mn-ea"/>
              </a:rPr>
              <a:t>답변작성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9" name="액자 48">
            <a:extLst>
              <a:ext uri="{FF2B5EF4-FFF2-40B4-BE49-F238E27FC236}">
                <a16:creationId xmlns:a16="http://schemas.microsoft.com/office/drawing/2014/main" id="{63AA8D49-2D02-E2C4-8AF1-3300831850B3}"/>
              </a:ext>
            </a:extLst>
          </p:cNvPr>
          <p:cNvSpPr/>
          <p:nvPr/>
        </p:nvSpPr>
        <p:spPr>
          <a:xfrm>
            <a:off x="1400009" y="1759881"/>
            <a:ext cx="2070794" cy="556809"/>
          </a:xfrm>
          <a:prstGeom prst="fram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81" y="2438271"/>
            <a:ext cx="4610100" cy="6572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2845232" y="3089718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503461" y="2494644"/>
            <a:ext cx="1123950" cy="53870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 rot="5400000">
            <a:off x="2454945" y="3143609"/>
            <a:ext cx="384664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27">
            <a:extLst>
              <a:ext uri="{FF2B5EF4-FFF2-40B4-BE49-F238E27FC236}">
                <a16:creationId xmlns:a16="http://schemas.microsoft.com/office/drawing/2014/main" id="{88F5356A-8EE8-367A-AE60-577CB1A279DC}"/>
              </a:ext>
            </a:extLst>
          </p:cNvPr>
          <p:cNvSpPr/>
          <p:nvPr/>
        </p:nvSpPr>
        <p:spPr>
          <a:xfrm>
            <a:off x="7481455" y="5652655"/>
            <a:ext cx="4553454" cy="1025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BB3EBB-982D-132A-A879-64F55B21ED86}"/>
              </a:ext>
            </a:extLst>
          </p:cNvPr>
          <p:cNvSpPr txBox="1"/>
          <p:nvPr/>
        </p:nvSpPr>
        <p:spPr>
          <a:xfrm>
            <a:off x="7481455" y="5753733"/>
            <a:ext cx="455345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sz="1500" b="1" smtClean="0"/>
              <a:t>답변 작성 </a:t>
            </a:r>
            <a:r>
              <a:rPr lang="ko-KR" altLang="en-US" sz="1500" b="1" dirty="0" smtClean="0"/>
              <a:t>클릭</a:t>
            </a:r>
            <a:endParaRPr lang="en-US" altLang="ko-KR" sz="1500" b="1" dirty="0" smtClean="0"/>
          </a:p>
          <a:p>
            <a:pPr marL="342900" indent="-342900">
              <a:lnSpc>
                <a:spcPct val="150000"/>
              </a:lnSpc>
              <a:buAutoNum type="circleNumDbPlain"/>
            </a:pPr>
            <a:r>
              <a:rPr lang="ko-KR" altLang="en-US" sz="1500" b="1" dirty="0" smtClean="0"/>
              <a:t>리스트 클릭하면 리스트 화면으로 이동</a:t>
            </a:r>
            <a:endParaRPr lang="ko-KR" altLang="en-US" sz="15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3979706" y="3105166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FFC000"/>
                </a:solidFill>
              </a:rPr>
              <a:t>③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37935" y="2510092"/>
            <a:ext cx="1123950" cy="51204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680" y="2192174"/>
            <a:ext cx="6985846" cy="2116923"/>
          </a:xfrm>
          <a:prstGeom prst="rect">
            <a:avLst/>
          </a:prstGeom>
        </p:spPr>
      </p:pic>
      <p:sp>
        <p:nvSpPr>
          <p:cNvPr id="24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>
            <a:off x="4737266" y="2223592"/>
            <a:ext cx="384664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7481455" y="2563939"/>
            <a:ext cx="44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224081" y="2686385"/>
            <a:ext cx="1257373" cy="21475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1.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개발 목표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8523" y="65239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개발 목적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Proposal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D1C192C-23ED-4B35-9D48-928482BF915B}"/>
              </a:ext>
            </a:extLst>
          </p:cNvPr>
          <p:cNvSpPr txBox="1">
            <a:spLocks/>
          </p:cNvSpPr>
          <p:nvPr/>
        </p:nvSpPr>
        <p:spPr>
          <a:xfrm>
            <a:off x="1129445" y="1955839"/>
            <a:ext cx="8230235" cy="4282802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Database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모델링을 통한 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DB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설계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,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구축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,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활용 능력 향상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Java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프로그래밍 능력 및 설계 능력 향상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JDBC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에 대한 이해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,  Java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와 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DB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연동을 통한 시스템 구축 역량 향상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b="1" u="sng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MVC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패턴에 대한 이해도 향상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HTML, CSS, JavaScript, JSP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등 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개발 기술 향상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  <a:ea typeface="맑은 고딕"/>
            </a:endParaRPr>
          </a:p>
          <a:p>
            <a:pPr marL="411480" indent="0">
              <a:lnSpc>
                <a:spcPct val="150000"/>
              </a:lnSpc>
              <a:spcBef>
                <a:spcPts val="300"/>
              </a:spcBef>
              <a:buClr>
                <a:srgbClr val="438086"/>
              </a:buClr>
              <a:buNone/>
              <a:defRPr/>
            </a:pPr>
            <a:endParaRPr lang="ko-KR" altLang="en-US" sz="1600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411480" indent="0">
              <a:lnSpc>
                <a:spcPct val="150000"/>
              </a:lnSpc>
              <a:spcBef>
                <a:spcPts val="300"/>
              </a:spcBef>
              <a:buFontTx/>
              <a:buNone/>
              <a:defRPr/>
            </a:pPr>
            <a:endParaRPr lang="ko-KR" altLang="en-US" sz="1600" dirty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8324DD-A8F7-DEA3-845E-CB529678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4185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구현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63ED9AB-2558-726C-1705-83728F62B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2" y="2675257"/>
            <a:ext cx="5242125" cy="30237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CFCFD8-D95B-660D-9BD1-CD4C965F4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755" y="1896322"/>
            <a:ext cx="1827852" cy="177234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F983B8A-AD0F-F80E-1351-3D1077F8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552" y="5699029"/>
            <a:ext cx="1829055" cy="6763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298D94-07B4-374C-4A36-C242D1C18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537" y="5594239"/>
            <a:ext cx="1886213" cy="78115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C1CF1F-6D4B-3EF2-A356-9BFC1FC90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7584" y="3016564"/>
            <a:ext cx="2262743" cy="371527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CFBB19E-803D-60F1-42F0-A1856909924C}"/>
              </a:ext>
            </a:extLst>
          </p:cNvPr>
          <p:cNvSpPr/>
          <p:nvPr/>
        </p:nvSpPr>
        <p:spPr>
          <a:xfrm>
            <a:off x="5665990" y="2675257"/>
            <a:ext cx="929469" cy="46141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171419E-6553-4495-8F53-B88A508E0808}"/>
              </a:ext>
            </a:extLst>
          </p:cNvPr>
          <p:cNvSpPr/>
          <p:nvPr/>
        </p:nvSpPr>
        <p:spPr>
          <a:xfrm>
            <a:off x="8663715" y="2939500"/>
            <a:ext cx="929469" cy="461419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290B6240-07C8-41E6-6C5F-66A584800715}"/>
              </a:ext>
            </a:extLst>
          </p:cNvPr>
          <p:cNvSpPr/>
          <p:nvPr/>
        </p:nvSpPr>
        <p:spPr>
          <a:xfrm rot="5400000">
            <a:off x="7098344" y="4647643"/>
            <a:ext cx="929469" cy="4614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8A1EFC4-5982-888D-8A72-35A0CCA1BD61}"/>
              </a:ext>
            </a:extLst>
          </p:cNvPr>
          <p:cNvSpPr/>
          <p:nvPr/>
        </p:nvSpPr>
        <p:spPr>
          <a:xfrm rot="5400000">
            <a:off x="10181464" y="4672298"/>
            <a:ext cx="929469" cy="4614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BCCA01-1E75-A762-357D-152385BB96D5}"/>
              </a:ext>
            </a:extLst>
          </p:cNvPr>
          <p:cNvSpPr txBox="1"/>
          <p:nvPr/>
        </p:nvSpPr>
        <p:spPr>
          <a:xfrm>
            <a:off x="4665122" y="2304348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ID,PW </a:t>
            </a:r>
            <a:r>
              <a:rPr lang="ko-KR" altLang="en-US" sz="1400" dirty="0">
                <a:solidFill>
                  <a:schemeClr val="accent4"/>
                </a:solidFill>
              </a:rPr>
              <a:t>입력 여부 체크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62BD6E-1F07-A634-E34B-A4F5E69E8DFA}"/>
              </a:ext>
            </a:extLst>
          </p:cNvPr>
          <p:cNvSpPr txBox="1"/>
          <p:nvPr/>
        </p:nvSpPr>
        <p:spPr>
          <a:xfrm>
            <a:off x="8486316" y="2590818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관리자 계정 일치 체크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4DE8BD-4D5C-E5BD-486D-B0A355A07F35}"/>
              </a:ext>
            </a:extLst>
          </p:cNvPr>
          <p:cNvSpPr txBox="1"/>
          <p:nvPr/>
        </p:nvSpPr>
        <p:spPr>
          <a:xfrm>
            <a:off x="6678061" y="3879366"/>
            <a:ext cx="1770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입력 하지 않았을 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11C08-BE9D-3E93-F763-375C84C81DDA}"/>
              </a:ext>
            </a:extLst>
          </p:cNvPr>
          <p:cNvSpPr txBox="1"/>
          <p:nvPr/>
        </p:nvSpPr>
        <p:spPr>
          <a:xfrm>
            <a:off x="9681029" y="3754577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관리자 계정 불일치시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5C4989-C33C-666A-5284-102E9F5AE3D4}"/>
              </a:ext>
            </a:extLst>
          </p:cNvPr>
          <p:cNvGrpSpPr/>
          <p:nvPr/>
        </p:nvGrpSpPr>
        <p:grpSpPr>
          <a:xfrm>
            <a:off x="1839355" y="1889563"/>
            <a:ext cx="2070794" cy="619539"/>
            <a:chOff x="3373015" y="1505340"/>
            <a:chExt cx="3004457" cy="7095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0480BD-F46D-21AE-71B8-1C503D574797}"/>
                </a:ext>
              </a:extLst>
            </p:cNvPr>
            <p:cNvSpPr txBox="1"/>
            <p:nvPr/>
          </p:nvSpPr>
          <p:spPr>
            <a:xfrm>
              <a:off x="3523861" y="1697383"/>
              <a:ext cx="2314870" cy="35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LoginForm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초기 화면</a:t>
              </a: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63AA8D49-2D02-E2C4-8AF1-3300831850B3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2522C978-CE9A-6E29-EE5A-8903F7250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707" y="2675257"/>
            <a:ext cx="5232948" cy="30102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88D653C-B771-94D6-3703-DF0EFA4A5D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753" y="2683961"/>
            <a:ext cx="5214988" cy="29669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B2BD2B-D984-94B8-09A6-E108B9447BE3}"/>
              </a:ext>
            </a:extLst>
          </p:cNvPr>
          <p:cNvSpPr txBox="1"/>
          <p:nvPr/>
        </p:nvSpPr>
        <p:spPr>
          <a:xfrm>
            <a:off x="1825085" y="5807942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 또는 </a:t>
            </a:r>
            <a:r>
              <a:rPr lang="en-US" altLang="ko-KR" dirty="0"/>
              <a:t>PW</a:t>
            </a:r>
            <a:r>
              <a:rPr lang="ko-KR" altLang="en-US" dirty="0"/>
              <a:t> </a:t>
            </a:r>
            <a:r>
              <a:rPr lang="ko-KR" altLang="en-US" dirty="0" err="1"/>
              <a:t>미입력시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FF751B2-80E4-A2B4-40F8-94C92883AE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2796" y="5849463"/>
            <a:ext cx="2424265" cy="4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2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 animBg="1"/>
      <p:bldP spid="29" grpId="0" animBg="1"/>
      <p:bldP spid="30" grpId="0"/>
      <p:bldP spid="31" grpId="0"/>
      <p:bldP spid="32" grpId="0"/>
      <p:bldP spid="34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605C6B-DEE2-D872-FF7D-8139826CC710}"/>
              </a:ext>
            </a:extLst>
          </p:cNvPr>
          <p:cNvGrpSpPr/>
          <p:nvPr/>
        </p:nvGrpSpPr>
        <p:grpSpPr>
          <a:xfrm>
            <a:off x="9041947" y="3851651"/>
            <a:ext cx="2849259" cy="2572491"/>
            <a:chOff x="9254911" y="2661359"/>
            <a:chExt cx="2849259" cy="257249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88F5356A-8EE8-367A-AE60-577CB1A279DC}"/>
                </a:ext>
              </a:extLst>
            </p:cNvPr>
            <p:cNvSpPr/>
            <p:nvPr/>
          </p:nvSpPr>
          <p:spPr>
            <a:xfrm>
              <a:off x="9254911" y="2661359"/>
              <a:ext cx="2693249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BB3EBB-982D-132A-A879-64F55B21ED86}"/>
                </a:ext>
              </a:extLst>
            </p:cNvPr>
            <p:cNvSpPr txBox="1"/>
            <p:nvPr/>
          </p:nvSpPr>
          <p:spPr>
            <a:xfrm>
              <a:off x="9328934" y="2864462"/>
              <a:ext cx="277523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① 쇼핑몰 메인 페이지로 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② 날씨 데이터 입력 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</a:rPr>
                <a:t>/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관리로 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③ 상품 정보 업데이트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</a:rPr>
                <a:t> /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관리로 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④ 전체 유저 주문 내역 관리로 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⑤ 전체 유저 정보 관리로 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⑥ 로그인 세션 끊기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F71D64A-B13B-509C-BE89-2950F1905C78}"/>
              </a:ext>
            </a:extLst>
          </p:cNvPr>
          <p:cNvGrpSpPr/>
          <p:nvPr/>
        </p:nvGrpSpPr>
        <p:grpSpPr>
          <a:xfrm>
            <a:off x="165825" y="2304337"/>
            <a:ext cx="8248573" cy="4088820"/>
            <a:chOff x="243840" y="2177747"/>
            <a:chExt cx="8691154" cy="4379601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DBCEBC3-E991-6183-EABB-9A08BAE04B51}"/>
                </a:ext>
              </a:extLst>
            </p:cNvPr>
            <p:cNvGrpSpPr/>
            <p:nvPr/>
          </p:nvGrpSpPr>
          <p:grpSpPr>
            <a:xfrm>
              <a:off x="243840" y="2297214"/>
              <a:ext cx="8691154" cy="4260134"/>
              <a:chOff x="409303" y="1672288"/>
              <a:chExt cx="8595360" cy="495693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AC54E73-2D04-90DE-1630-8F3CFB320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303" y="1672288"/>
                <a:ext cx="8595360" cy="400903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31B35497-C916-1BD7-03E9-C508AA184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303" y="5642173"/>
                <a:ext cx="8595360" cy="987045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AE4412-F0D8-0B1F-B84D-B536487506CC}"/>
                </a:ext>
              </a:extLst>
            </p:cNvPr>
            <p:cNvSpPr txBox="1"/>
            <p:nvPr/>
          </p:nvSpPr>
          <p:spPr>
            <a:xfrm>
              <a:off x="2125816" y="3012126"/>
              <a:ext cx="5042074" cy="3955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C000"/>
                  </a:solidFill>
                </a:rPr>
                <a:t>①             ②           ③          ④           ⑤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627949-D59A-9218-2D26-2D2027488CCC}"/>
                </a:ext>
              </a:extLst>
            </p:cNvPr>
            <p:cNvSpPr txBox="1"/>
            <p:nvPr/>
          </p:nvSpPr>
          <p:spPr>
            <a:xfrm>
              <a:off x="8150914" y="2177747"/>
              <a:ext cx="370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solidFill>
                    <a:srgbClr val="FFFF00"/>
                  </a:solidFill>
                </a:rPr>
                <a:t>⑥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C5EF900-B7C5-07B7-E46A-9579698ADA70}"/>
              </a:ext>
            </a:extLst>
          </p:cNvPr>
          <p:cNvGrpSpPr/>
          <p:nvPr/>
        </p:nvGrpSpPr>
        <p:grpSpPr>
          <a:xfrm>
            <a:off x="3074875" y="1726790"/>
            <a:ext cx="2430471" cy="619539"/>
            <a:chOff x="3373015" y="1505340"/>
            <a:chExt cx="3030395" cy="7095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581641-1558-2D71-D1E1-5506BD635FB3}"/>
                </a:ext>
              </a:extLst>
            </p:cNvPr>
            <p:cNvSpPr txBox="1"/>
            <p:nvPr/>
          </p:nvSpPr>
          <p:spPr>
            <a:xfrm>
              <a:off x="3523861" y="1697383"/>
              <a:ext cx="2879549" cy="35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관리자 페이지 초기 화면</a:t>
              </a:r>
            </a:p>
          </p:txBody>
        </p:sp>
        <p:sp>
          <p:nvSpPr>
            <p:cNvPr id="29" name="액자 28">
              <a:extLst>
                <a:ext uri="{FF2B5EF4-FFF2-40B4-BE49-F238E27FC236}">
                  <a16:creationId xmlns:a16="http://schemas.microsoft.com/office/drawing/2014/main" id="{7A8EAB06-67FF-E4F7-4B26-EAFF499E6A89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DEFC1F9-F0A4-3E50-8F77-027CDB4C98CC}"/>
              </a:ext>
            </a:extLst>
          </p:cNvPr>
          <p:cNvSpPr txBox="1"/>
          <p:nvPr/>
        </p:nvSpPr>
        <p:spPr>
          <a:xfrm>
            <a:off x="2263852" y="645071"/>
            <a:ext cx="4185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구현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EF636C-4BD5-73F7-7242-EEBBB3EA410C}"/>
              </a:ext>
            </a:extLst>
          </p:cNvPr>
          <p:cNvSpPr txBox="1"/>
          <p:nvPr/>
        </p:nvSpPr>
        <p:spPr>
          <a:xfrm>
            <a:off x="2289252" y="1180991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E243D0-2D7B-38B7-0062-EFF94376C84D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53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A48874-B23F-E9F2-C66C-55AA1111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8" y="2686195"/>
            <a:ext cx="7262114" cy="360139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2D8A97-C7A4-5D7F-FFFF-5BE902E8AD74}"/>
              </a:ext>
            </a:extLst>
          </p:cNvPr>
          <p:cNvGrpSpPr/>
          <p:nvPr/>
        </p:nvGrpSpPr>
        <p:grpSpPr>
          <a:xfrm>
            <a:off x="2617217" y="1819740"/>
            <a:ext cx="2492977" cy="619539"/>
            <a:chOff x="3373015" y="1505340"/>
            <a:chExt cx="3004457" cy="7095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83C418-F1A2-30F9-86D6-01EF56A1FF44}"/>
                </a:ext>
              </a:extLst>
            </p:cNvPr>
            <p:cNvSpPr txBox="1"/>
            <p:nvPr/>
          </p:nvSpPr>
          <p:spPr>
            <a:xfrm>
              <a:off x="3523861" y="1697383"/>
              <a:ext cx="2840523" cy="352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날씨 정보 등록 </a:t>
              </a:r>
              <a:r>
                <a:rPr lang="en-US" altLang="ko-KR" sz="1400" dirty="0"/>
                <a:t>/ </a:t>
              </a:r>
              <a:r>
                <a:rPr lang="ko-KR" altLang="en-US" sz="1400" dirty="0"/>
                <a:t>수정 관리</a:t>
              </a:r>
            </a:p>
          </p:txBody>
        </p:sp>
        <p:sp>
          <p:nvSpPr>
            <p:cNvPr id="13" name="액자 12">
              <a:extLst>
                <a:ext uri="{FF2B5EF4-FFF2-40B4-BE49-F238E27FC236}">
                  <a16:creationId xmlns:a16="http://schemas.microsoft.com/office/drawing/2014/main" id="{3CCB719A-1378-6D90-4E1A-9ABFE0328102}"/>
                </a:ext>
              </a:extLst>
            </p:cNvPr>
            <p:cNvSpPr/>
            <p:nvPr/>
          </p:nvSpPr>
          <p:spPr>
            <a:xfrm>
              <a:off x="3373015" y="1505340"/>
              <a:ext cx="300445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F227CE-CC03-6246-1B3D-7F627838E89C}"/>
              </a:ext>
            </a:extLst>
          </p:cNvPr>
          <p:cNvGrpSpPr/>
          <p:nvPr/>
        </p:nvGrpSpPr>
        <p:grpSpPr>
          <a:xfrm>
            <a:off x="9127235" y="4649288"/>
            <a:ext cx="2626114" cy="1638300"/>
            <a:chOff x="9200053" y="2442569"/>
            <a:chExt cx="3709879" cy="257249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9A387CD-04F2-BC8E-8E40-BA48B2D887FC}"/>
                </a:ext>
              </a:extLst>
            </p:cNvPr>
            <p:cNvSpPr/>
            <p:nvPr/>
          </p:nvSpPr>
          <p:spPr>
            <a:xfrm>
              <a:off x="9200053" y="2442569"/>
              <a:ext cx="3671796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51EF76-D22D-2533-B753-C9331CF993CF}"/>
                </a:ext>
              </a:extLst>
            </p:cNvPr>
            <p:cNvSpPr txBox="1"/>
            <p:nvPr/>
          </p:nvSpPr>
          <p:spPr>
            <a:xfrm>
              <a:off x="9410921" y="2914576"/>
              <a:ext cx="3499011" cy="1884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① 해당 날짜에 날씨 정보 등록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② 날씨 정보 삭제</a:t>
              </a: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③날씨 정보 수정</a:t>
              </a: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69A7012-7FAC-944C-CA35-003FDD13F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986" y="2295210"/>
            <a:ext cx="1850936" cy="193435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F4AD556-2B6E-BBB9-DCE4-5F2FA7227611}"/>
              </a:ext>
            </a:extLst>
          </p:cNvPr>
          <p:cNvSpPr/>
          <p:nvPr/>
        </p:nvSpPr>
        <p:spPr>
          <a:xfrm>
            <a:off x="7896589" y="2295210"/>
            <a:ext cx="1254798" cy="307777"/>
          </a:xfrm>
          <a:prstGeom prst="right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F18ECE-69E8-482E-3469-E8B7359D029A}"/>
              </a:ext>
            </a:extLst>
          </p:cNvPr>
          <p:cNvSpPr txBox="1"/>
          <p:nvPr/>
        </p:nvSpPr>
        <p:spPr>
          <a:xfrm>
            <a:off x="7216445" y="1872728"/>
            <a:ext cx="2358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4"/>
                </a:solidFill>
              </a:rPr>
              <a:t>날씨 정보 수정 버튼 </a:t>
            </a:r>
            <a:r>
              <a:rPr lang="ko-KR" altLang="en-US" sz="1400" dirty="0" err="1">
                <a:solidFill>
                  <a:schemeClr val="accent4"/>
                </a:solidFill>
              </a:rPr>
              <a:t>클릭시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919A804-656C-E97B-9A48-B5ECE04C1DA8}"/>
              </a:ext>
            </a:extLst>
          </p:cNvPr>
          <p:cNvGrpSpPr/>
          <p:nvPr/>
        </p:nvGrpSpPr>
        <p:grpSpPr>
          <a:xfrm>
            <a:off x="9679419" y="1719497"/>
            <a:ext cx="2130141" cy="438804"/>
            <a:chOff x="3427654" y="1517116"/>
            <a:chExt cx="4037747" cy="7095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AC662E-146D-286A-3260-49F2634A6D0A}"/>
                </a:ext>
              </a:extLst>
            </p:cNvPr>
            <p:cNvSpPr txBox="1"/>
            <p:nvPr/>
          </p:nvSpPr>
          <p:spPr>
            <a:xfrm>
              <a:off x="3523861" y="1697383"/>
              <a:ext cx="3886901" cy="447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날씨 정보 수정 폼으로 변경</a:t>
              </a:r>
            </a:p>
          </p:txBody>
        </p:sp>
        <p:sp>
          <p:nvSpPr>
            <p:cNvPr id="23" name="액자 22">
              <a:extLst>
                <a:ext uri="{FF2B5EF4-FFF2-40B4-BE49-F238E27FC236}">
                  <a16:creationId xmlns:a16="http://schemas.microsoft.com/office/drawing/2014/main" id="{390A0949-6150-35AF-E8EB-0C69CE594407}"/>
                </a:ext>
              </a:extLst>
            </p:cNvPr>
            <p:cNvSpPr/>
            <p:nvPr/>
          </p:nvSpPr>
          <p:spPr>
            <a:xfrm>
              <a:off x="3427654" y="1517116"/>
              <a:ext cx="4037747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373DABB-13F6-B301-B526-510BC90E601F}"/>
              </a:ext>
            </a:extLst>
          </p:cNvPr>
          <p:cNvSpPr txBox="1"/>
          <p:nvPr/>
        </p:nvSpPr>
        <p:spPr>
          <a:xfrm>
            <a:off x="1136650" y="4204457"/>
            <a:ext cx="44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544A4B-469F-9F89-228B-71671DF92A8B}"/>
              </a:ext>
            </a:extLst>
          </p:cNvPr>
          <p:cNvSpPr txBox="1"/>
          <p:nvPr/>
        </p:nvSpPr>
        <p:spPr>
          <a:xfrm>
            <a:off x="5889357" y="448556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②       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BA9B45-F4A1-BE20-5FF7-1C523C45406A}"/>
              </a:ext>
            </a:extLst>
          </p:cNvPr>
          <p:cNvSpPr txBox="1"/>
          <p:nvPr/>
        </p:nvSpPr>
        <p:spPr>
          <a:xfrm>
            <a:off x="2263852" y="645071"/>
            <a:ext cx="4185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구현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A8AB05-891B-5027-9463-BF9CC49477DE}"/>
              </a:ext>
            </a:extLst>
          </p:cNvPr>
          <p:cNvSpPr txBox="1"/>
          <p:nvPr/>
        </p:nvSpPr>
        <p:spPr>
          <a:xfrm>
            <a:off x="2289252" y="1180991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EEEB71-F9CC-5AA0-F2A5-1DF3C8C8CB10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6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7F93E6-D5BE-EE0A-3FD4-9A0CF04616AE}"/>
              </a:ext>
            </a:extLst>
          </p:cNvPr>
          <p:cNvGrpSpPr/>
          <p:nvPr/>
        </p:nvGrpSpPr>
        <p:grpSpPr>
          <a:xfrm>
            <a:off x="8888754" y="3511750"/>
            <a:ext cx="2612638" cy="1638300"/>
            <a:chOff x="9117182" y="2442569"/>
            <a:chExt cx="3690841" cy="2572491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B1BA26F-69E5-804E-25B1-41582834AE66}"/>
                </a:ext>
              </a:extLst>
            </p:cNvPr>
            <p:cNvSpPr/>
            <p:nvPr/>
          </p:nvSpPr>
          <p:spPr>
            <a:xfrm>
              <a:off x="9117182" y="2442569"/>
              <a:ext cx="3671795" cy="2572491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4C30D0-1D0C-1814-19C0-309AB3CBD3A5}"/>
                </a:ext>
              </a:extLst>
            </p:cNvPr>
            <p:cNvSpPr txBox="1"/>
            <p:nvPr/>
          </p:nvSpPr>
          <p:spPr>
            <a:xfrm>
              <a:off x="9309011" y="2931407"/>
              <a:ext cx="3499012" cy="159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① 상품 등록 페이지로 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② 해당 상품 상세 페이지로 이동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③ 전체 상품 내역 조회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3BB592E-9B42-B51B-90FF-E1497429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59" y="2698054"/>
            <a:ext cx="8124310" cy="369501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602397-82A8-50DD-2B44-E1435B1CDF47}"/>
              </a:ext>
            </a:extLst>
          </p:cNvPr>
          <p:cNvGrpSpPr/>
          <p:nvPr/>
        </p:nvGrpSpPr>
        <p:grpSpPr>
          <a:xfrm>
            <a:off x="3593308" y="1839687"/>
            <a:ext cx="1773611" cy="656980"/>
            <a:chOff x="3373013" y="1505340"/>
            <a:chExt cx="2620189" cy="7095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95BB6-859A-E050-C70D-DB8907B4C0DE}"/>
                </a:ext>
              </a:extLst>
            </p:cNvPr>
            <p:cNvSpPr txBox="1"/>
            <p:nvPr/>
          </p:nvSpPr>
          <p:spPr>
            <a:xfrm>
              <a:off x="3523861" y="1697383"/>
              <a:ext cx="1781514" cy="33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상품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관리 페이지</a:t>
              </a:r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45892799-7A1E-21AB-F799-F228EC3443F4}"/>
                </a:ext>
              </a:extLst>
            </p:cNvPr>
            <p:cNvSpPr/>
            <p:nvPr/>
          </p:nvSpPr>
          <p:spPr>
            <a:xfrm>
              <a:off x="3373013" y="1505340"/>
              <a:ext cx="2620189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4DB5F9E-E94D-3A5D-4802-A20CC4173FCB}"/>
              </a:ext>
            </a:extLst>
          </p:cNvPr>
          <p:cNvSpPr txBox="1"/>
          <p:nvPr/>
        </p:nvSpPr>
        <p:spPr>
          <a:xfrm>
            <a:off x="7400366" y="4131465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F11B33-6EA3-A1F8-D9BE-E78E7E18D984}"/>
              </a:ext>
            </a:extLst>
          </p:cNvPr>
          <p:cNvSpPr txBox="1"/>
          <p:nvPr/>
        </p:nvSpPr>
        <p:spPr>
          <a:xfrm>
            <a:off x="8217721" y="4879346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D96E83-AFD9-FD17-32FF-A9FB5C53F7AE}"/>
              </a:ext>
            </a:extLst>
          </p:cNvPr>
          <p:cNvSpPr txBox="1"/>
          <p:nvPr/>
        </p:nvSpPr>
        <p:spPr>
          <a:xfrm>
            <a:off x="417959" y="4180312"/>
            <a:ext cx="48797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3E80E-4E61-1F59-9350-D1EB5EB42D48}"/>
              </a:ext>
            </a:extLst>
          </p:cNvPr>
          <p:cNvSpPr txBox="1"/>
          <p:nvPr/>
        </p:nvSpPr>
        <p:spPr>
          <a:xfrm>
            <a:off x="2263852" y="645071"/>
            <a:ext cx="4185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구현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FF2410-A71A-DF29-4636-979B820FD526}"/>
              </a:ext>
            </a:extLst>
          </p:cNvPr>
          <p:cNvSpPr txBox="1"/>
          <p:nvPr/>
        </p:nvSpPr>
        <p:spPr>
          <a:xfrm>
            <a:off x="2289252" y="1180991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5FF5F-8777-C5AE-2B5B-3021D1A221AF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36DB608-96E4-4034-F33D-653536A9005D}"/>
              </a:ext>
            </a:extLst>
          </p:cNvPr>
          <p:cNvGrpSpPr/>
          <p:nvPr/>
        </p:nvGrpSpPr>
        <p:grpSpPr>
          <a:xfrm>
            <a:off x="8891443" y="4310102"/>
            <a:ext cx="3043263" cy="2144712"/>
            <a:chOff x="9070115" y="2633079"/>
            <a:chExt cx="3759433" cy="362458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07757FF-65BA-A5FD-FEFF-49BADFBD3FF6}"/>
                </a:ext>
              </a:extLst>
            </p:cNvPr>
            <p:cNvSpPr/>
            <p:nvPr/>
          </p:nvSpPr>
          <p:spPr>
            <a:xfrm>
              <a:off x="9070115" y="2633079"/>
              <a:ext cx="3671797" cy="362458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0903A9-5DA0-62D8-21A6-39AA45F7D768}"/>
                </a:ext>
              </a:extLst>
            </p:cNvPr>
            <p:cNvSpPr txBox="1"/>
            <p:nvPr/>
          </p:nvSpPr>
          <p:spPr>
            <a:xfrm>
              <a:off x="9330536" y="3119001"/>
              <a:ext cx="3499012" cy="265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① 상품 정보 전체 입력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②  상품 등록 처리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③ 입력 내용 초기화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④ 입력 취소 후 상품 내역으로 이동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D255037-95FD-A3A6-08C3-CAC95349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3" y="2489538"/>
            <a:ext cx="4950556" cy="398879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AC1F2F-3422-8212-7CFF-6BEF66F357F5}"/>
              </a:ext>
            </a:extLst>
          </p:cNvPr>
          <p:cNvGrpSpPr/>
          <p:nvPr/>
        </p:nvGrpSpPr>
        <p:grpSpPr>
          <a:xfrm>
            <a:off x="1748989" y="1734989"/>
            <a:ext cx="1679716" cy="656980"/>
            <a:chOff x="3373013" y="1505340"/>
            <a:chExt cx="2717198" cy="7095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92C31B-2FC7-883D-29DB-B0612B30390D}"/>
                </a:ext>
              </a:extLst>
            </p:cNvPr>
            <p:cNvSpPr txBox="1"/>
            <p:nvPr/>
          </p:nvSpPr>
          <p:spPr>
            <a:xfrm>
              <a:off x="3523861" y="1697383"/>
              <a:ext cx="1781514" cy="33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상품 등록 페이지</a:t>
              </a:r>
            </a:p>
          </p:txBody>
        </p:sp>
        <p:sp>
          <p:nvSpPr>
            <p:cNvPr id="14" name="액자 13">
              <a:extLst>
                <a:ext uri="{FF2B5EF4-FFF2-40B4-BE49-F238E27FC236}">
                  <a16:creationId xmlns:a16="http://schemas.microsoft.com/office/drawing/2014/main" id="{CE92465F-DD9C-0DFC-70E1-F2D641D3BAF3}"/>
                </a:ext>
              </a:extLst>
            </p:cNvPr>
            <p:cNvSpPr/>
            <p:nvPr/>
          </p:nvSpPr>
          <p:spPr>
            <a:xfrm>
              <a:off x="3373013" y="1505340"/>
              <a:ext cx="2717198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B302ED-3AF6-3169-FDD0-53195615A160}"/>
              </a:ext>
            </a:extLst>
          </p:cNvPr>
          <p:cNvSpPr txBox="1"/>
          <p:nvPr/>
        </p:nvSpPr>
        <p:spPr>
          <a:xfrm>
            <a:off x="3234102" y="2489538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450F7D-C9CF-0B71-1C85-506B8AC3541B}"/>
              </a:ext>
            </a:extLst>
          </p:cNvPr>
          <p:cNvSpPr txBox="1"/>
          <p:nvPr/>
        </p:nvSpPr>
        <p:spPr>
          <a:xfrm>
            <a:off x="5182612" y="5969867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②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63BA43-037A-B345-3BAB-58AC055635D3}"/>
              </a:ext>
            </a:extLst>
          </p:cNvPr>
          <p:cNvSpPr txBox="1"/>
          <p:nvPr/>
        </p:nvSpPr>
        <p:spPr>
          <a:xfrm>
            <a:off x="5866141" y="5969867"/>
            <a:ext cx="48797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③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2E1ED5-86B9-9972-7070-88A4A9D7B9BB}"/>
              </a:ext>
            </a:extLst>
          </p:cNvPr>
          <p:cNvSpPr txBox="1"/>
          <p:nvPr/>
        </p:nvSpPr>
        <p:spPr>
          <a:xfrm>
            <a:off x="6674260" y="5984636"/>
            <a:ext cx="48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④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C907737-65EC-5335-D01E-C5D22384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793" y="6134905"/>
            <a:ext cx="3552273" cy="33342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A60AFBCE-6129-359C-5D50-065237CE3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932" y="2825464"/>
            <a:ext cx="3552272" cy="27626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3F773A66-29F5-DBCD-1F3B-AC833A507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932" y="4277592"/>
            <a:ext cx="3573861" cy="609545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490CAE47-965B-D681-D960-A6AD681B452A}"/>
              </a:ext>
            </a:extLst>
          </p:cNvPr>
          <p:cNvSpPr/>
          <p:nvPr/>
        </p:nvSpPr>
        <p:spPr>
          <a:xfrm rot="5400000">
            <a:off x="5339939" y="3521537"/>
            <a:ext cx="746184" cy="3420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D3EA62-B447-23F4-DE32-779D22522DD5}"/>
              </a:ext>
            </a:extLst>
          </p:cNvPr>
          <p:cNvSpPr txBox="1"/>
          <p:nvPr/>
        </p:nvSpPr>
        <p:spPr>
          <a:xfrm>
            <a:off x="5981312" y="3303930"/>
            <a:ext cx="1938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Flag</a:t>
            </a:r>
            <a:r>
              <a:rPr lang="ko-KR" altLang="en-US" sz="1400" dirty="0">
                <a:solidFill>
                  <a:schemeClr val="accent4"/>
                </a:solidFill>
              </a:rPr>
              <a:t> 파라미터 값 전달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endParaRPr lang="en-US" altLang="ko-KR" sz="1400" dirty="0">
              <a:solidFill>
                <a:schemeClr val="accent4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4"/>
                </a:solidFill>
              </a:rPr>
              <a:t>Flag = insert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079E2EE0-9F47-CF68-28DB-A2DA3587A9D4}"/>
              </a:ext>
            </a:extLst>
          </p:cNvPr>
          <p:cNvSpPr/>
          <p:nvPr/>
        </p:nvSpPr>
        <p:spPr>
          <a:xfrm rot="5400000">
            <a:off x="5313904" y="5340019"/>
            <a:ext cx="746184" cy="3420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ED22FA-3B25-73CD-F6C2-A6F35915DD31}"/>
              </a:ext>
            </a:extLst>
          </p:cNvPr>
          <p:cNvSpPr txBox="1"/>
          <p:nvPr/>
        </p:nvSpPr>
        <p:spPr>
          <a:xfrm>
            <a:off x="5884801" y="5357132"/>
            <a:ext cx="2747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DAO</a:t>
            </a:r>
            <a:r>
              <a:rPr lang="ko-KR" altLang="en-US" sz="1400" dirty="0">
                <a:solidFill>
                  <a:schemeClr val="accent4"/>
                </a:solidFill>
              </a:rPr>
              <a:t>에서 상품 등록 메서드 처리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02FF17-957B-1A21-E6D2-75A6A5013482}"/>
              </a:ext>
            </a:extLst>
          </p:cNvPr>
          <p:cNvGrpSpPr/>
          <p:nvPr/>
        </p:nvGrpSpPr>
        <p:grpSpPr>
          <a:xfrm>
            <a:off x="6236118" y="2209815"/>
            <a:ext cx="1629488" cy="438804"/>
            <a:chOff x="3427654" y="1517116"/>
            <a:chExt cx="4037747" cy="7095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1FADA78-A160-7A45-A623-92A1C90BFF08}"/>
                </a:ext>
              </a:extLst>
            </p:cNvPr>
            <p:cNvSpPr txBox="1"/>
            <p:nvPr/>
          </p:nvSpPr>
          <p:spPr>
            <a:xfrm>
              <a:off x="3523862" y="1697384"/>
              <a:ext cx="2929762" cy="447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상품 등록 처리 순서</a:t>
              </a:r>
            </a:p>
          </p:txBody>
        </p:sp>
        <p:sp>
          <p:nvSpPr>
            <p:cNvPr id="56" name="액자 55">
              <a:extLst>
                <a:ext uri="{FF2B5EF4-FFF2-40B4-BE49-F238E27FC236}">
                  <a16:creationId xmlns:a16="http://schemas.microsoft.com/office/drawing/2014/main" id="{40867E93-4847-D8C2-8294-A0152837774A}"/>
                </a:ext>
              </a:extLst>
            </p:cNvPr>
            <p:cNvSpPr/>
            <p:nvPr/>
          </p:nvSpPr>
          <p:spPr>
            <a:xfrm>
              <a:off x="3427654" y="1517116"/>
              <a:ext cx="4037747" cy="709500"/>
            </a:xfrm>
            <a:prstGeom prst="fram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711BB6F-6F05-5995-3284-481AD91F211D}"/>
              </a:ext>
            </a:extLst>
          </p:cNvPr>
          <p:cNvSpPr txBox="1"/>
          <p:nvPr/>
        </p:nvSpPr>
        <p:spPr>
          <a:xfrm>
            <a:off x="2263852" y="645071"/>
            <a:ext cx="4185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구현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918D5-573B-5FEF-9DF0-9A841E0A0D68}"/>
              </a:ext>
            </a:extLst>
          </p:cNvPr>
          <p:cNvSpPr txBox="1"/>
          <p:nvPr/>
        </p:nvSpPr>
        <p:spPr>
          <a:xfrm>
            <a:off x="2289252" y="1180991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AFB54-36A5-0A8D-6454-C772407E319F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7CFC8B1-06BE-3B66-0C5D-BD1806CFF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85" y="2488658"/>
            <a:ext cx="4950556" cy="39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7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 animBg="1"/>
      <p:bldP spid="4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3295769-71C8-507E-4640-6FC36F0372B4}"/>
              </a:ext>
            </a:extLst>
          </p:cNvPr>
          <p:cNvGrpSpPr/>
          <p:nvPr/>
        </p:nvGrpSpPr>
        <p:grpSpPr>
          <a:xfrm>
            <a:off x="7292712" y="4451882"/>
            <a:ext cx="3042836" cy="2144712"/>
            <a:chOff x="9070115" y="2633080"/>
            <a:chExt cx="3758906" cy="362457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93AAD15-F386-B4B3-666C-428F2DCB664E}"/>
                </a:ext>
              </a:extLst>
            </p:cNvPr>
            <p:cNvSpPr/>
            <p:nvPr/>
          </p:nvSpPr>
          <p:spPr>
            <a:xfrm>
              <a:off x="9070115" y="2633080"/>
              <a:ext cx="3671797" cy="36245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F2CAA8-B6CD-BECC-0093-409AF34AC8EE}"/>
                </a:ext>
              </a:extLst>
            </p:cNvPr>
            <p:cNvSpPr txBox="1"/>
            <p:nvPr/>
          </p:nvSpPr>
          <p:spPr>
            <a:xfrm>
              <a:off x="9330009" y="3302122"/>
              <a:ext cx="3499012" cy="265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① 상품 전체 정보 출력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②  상품 메인 사진 및 세부 사진 출력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③ 상품 내용 수정 폼으로 이동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④ 상품 삭제 처리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B0B9EC3-D3ED-28B4-3D1C-DA111467899A}"/>
              </a:ext>
            </a:extLst>
          </p:cNvPr>
          <p:cNvGrpSpPr/>
          <p:nvPr/>
        </p:nvGrpSpPr>
        <p:grpSpPr>
          <a:xfrm>
            <a:off x="354534" y="2669759"/>
            <a:ext cx="5741466" cy="3930147"/>
            <a:chOff x="554562" y="1940338"/>
            <a:chExt cx="6704840" cy="442694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7C5B2A2-BE3B-9399-C9A8-D9A5BEAD91D5}"/>
                </a:ext>
              </a:extLst>
            </p:cNvPr>
            <p:cNvGrpSpPr/>
            <p:nvPr/>
          </p:nvGrpSpPr>
          <p:grpSpPr>
            <a:xfrm>
              <a:off x="554562" y="1940338"/>
              <a:ext cx="6704840" cy="4426948"/>
              <a:chOff x="673453" y="2024688"/>
              <a:chExt cx="6704840" cy="442694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F2EEE34-E1A7-147E-7E23-421456D39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453" y="2024688"/>
                <a:ext cx="6704840" cy="4062131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AEA480C-5BB9-1D3B-B634-EE5CF1B64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453" y="6072678"/>
                <a:ext cx="6704840" cy="37895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29EDD9-EF38-82BA-7128-9A168480E035}"/>
                </a:ext>
              </a:extLst>
            </p:cNvPr>
            <p:cNvSpPr txBox="1"/>
            <p:nvPr/>
          </p:nvSpPr>
          <p:spPr>
            <a:xfrm>
              <a:off x="3144862" y="1940338"/>
              <a:ext cx="481153" cy="366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251995-A7B1-4E76-E409-5EA1E21EF0DC}"/>
                </a:ext>
              </a:extLst>
            </p:cNvPr>
            <p:cNvSpPr txBox="1"/>
            <p:nvPr/>
          </p:nvSpPr>
          <p:spPr>
            <a:xfrm>
              <a:off x="2054641" y="3972979"/>
              <a:ext cx="469222" cy="398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②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9DE9FCB-B586-36FB-B7E1-9F9B03485E91}"/>
                </a:ext>
              </a:extLst>
            </p:cNvPr>
            <p:cNvSpPr txBox="1"/>
            <p:nvPr/>
          </p:nvSpPr>
          <p:spPr>
            <a:xfrm>
              <a:off x="3072951" y="5905637"/>
              <a:ext cx="487972" cy="398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③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0DE54D-5BB5-3565-EC07-8EC376726E08}"/>
                </a:ext>
              </a:extLst>
            </p:cNvPr>
            <p:cNvSpPr txBox="1"/>
            <p:nvPr/>
          </p:nvSpPr>
          <p:spPr>
            <a:xfrm>
              <a:off x="4344623" y="5920406"/>
              <a:ext cx="487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④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B71F569-83A4-ED46-336F-C72A07620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571" y="2797743"/>
            <a:ext cx="4622918" cy="28579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056C00-0F25-C9F4-8F64-ED72459A5B70}"/>
              </a:ext>
            </a:extLst>
          </p:cNvPr>
          <p:cNvGrpSpPr/>
          <p:nvPr/>
        </p:nvGrpSpPr>
        <p:grpSpPr>
          <a:xfrm>
            <a:off x="2144812" y="1825539"/>
            <a:ext cx="1679716" cy="656980"/>
            <a:chOff x="3373013" y="1505340"/>
            <a:chExt cx="2717198" cy="7095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A7911C-B908-62DF-5268-85697D4A2391}"/>
                </a:ext>
              </a:extLst>
            </p:cNvPr>
            <p:cNvSpPr txBox="1"/>
            <p:nvPr/>
          </p:nvSpPr>
          <p:spPr>
            <a:xfrm>
              <a:off x="3523861" y="1697383"/>
              <a:ext cx="2492490" cy="332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상품 상세 페이지</a:t>
              </a:r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949F8985-F629-F96D-9441-044F0CFC34A4}"/>
                </a:ext>
              </a:extLst>
            </p:cNvPr>
            <p:cNvSpPr/>
            <p:nvPr/>
          </p:nvSpPr>
          <p:spPr>
            <a:xfrm>
              <a:off x="3373013" y="1505340"/>
              <a:ext cx="2717198" cy="709500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2F051BD5-EE34-9C29-E3A2-A8F3205CD042}"/>
              </a:ext>
            </a:extLst>
          </p:cNvPr>
          <p:cNvSpPr/>
          <p:nvPr/>
        </p:nvSpPr>
        <p:spPr>
          <a:xfrm>
            <a:off x="6208859" y="2816812"/>
            <a:ext cx="1083853" cy="29231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6B0DA-DC45-18A3-8583-49B8A9026149}"/>
              </a:ext>
            </a:extLst>
          </p:cNvPr>
          <p:cNvSpPr txBox="1"/>
          <p:nvPr/>
        </p:nvSpPr>
        <p:spPr>
          <a:xfrm>
            <a:off x="7292712" y="2366266"/>
            <a:ext cx="46229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</a:rPr>
              <a:t>수정 버튼 </a:t>
            </a:r>
            <a:r>
              <a:rPr lang="ko-KR" altLang="en-US" sz="1100" dirty="0" err="1">
                <a:solidFill>
                  <a:schemeClr val="accent6">
                    <a:lumMod val="50000"/>
                  </a:schemeClr>
                </a:solidFill>
              </a:rPr>
              <a:t>클릭시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</a:rPr>
              <a:t>해당 상품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</a:rPr>
              <a:t>Primary key(</a:t>
            </a:r>
            <a:r>
              <a:rPr lang="en-US" altLang="ko-KR" sz="1100" dirty="0" err="1">
                <a:solidFill>
                  <a:schemeClr val="accent6">
                    <a:lumMod val="50000"/>
                  </a:schemeClr>
                </a:solidFill>
              </a:rPr>
              <a:t>p_num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</a:rPr>
              <a:t>값 </a:t>
            </a:r>
            <a:r>
              <a:rPr lang="en-US" altLang="ko-KR" sz="1100" dirty="0" err="1">
                <a:solidFill>
                  <a:schemeClr val="accent6">
                    <a:lumMod val="50000"/>
                  </a:schemeClr>
                </a:solidFill>
              </a:rPr>
              <a:t>UpdateForm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</a:rPr>
              <a:t>에 전달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0F028-8523-557C-2144-5F9B10196676}"/>
              </a:ext>
            </a:extLst>
          </p:cNvPr>
          <p:cNvSpPr txBox="1"/>
          <p:nvPr/>
        </p:nvSpPr>
        <p:spPr>
          <a:xfrm>
            <a:off x="2263852" y="645071"/>
            <a:ext cx="4185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구현 결과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B79FFE-B873-1BA4-1C34-E130C94B96BE}"/>
              </a:ext>
            </a:extLst>
          </p:cNvPr>
          <p:cNvSpPr txBox="1"/>
          <p:nvPr/>
        </p:nvSpPr>
        <p:spPr>
          <a:xfrm>
            <a:off x="2289252" y="1180991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3CC2CC-2A04-BEEF-630C-FDBBCE754F30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1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D589257-12C7-7AEF-02CE-B6D95C67D6D5}"/>
              </a:ext>
            </a:extLst>
          </p:cNvPr>
          <p:cNvSpPr/>
          <p:nvPr/>
        </p:nvSpPr>
        <p:spPr>
          <a:xfrm rot="5400000">
            <a:off x="4994283" y="3276767"/>
            <a:ext cx="746184" cy="3420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F356D8-15E9-1979-2F47-1E976C278A29}"/>
              </a:ext>
            </a:extLst>
          </p:cNvPr>
          <p:cNvSpPr/>
          <p:nvPr/>
        </p:nvSpPr>
        <p:spPr>
          <a:xfrm rot="5400000">
            <a:off x="4968248" y="5095249"/>
            <a:ext cx="746184" cy="34200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393B7E-E61C-7B5B-2A25-97CCE89C6D87}"/>
              </a:ext>
            </a:extLst>
          </p:cNvPr>
          <p:cNvSpPr txBox="1"/>
          <p:nvPr/>
        </p:nvSpPr>
        <p:spPr>
          <a:xfrm>
            <a:off x="5539145" y="5112362"/>
            <a:ext cx="2747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DAO</a:t>
            </a:r>
            <a:r>
              <a:rPr lang="ko-KR" altLang="en-US" sz="1400" dirty="0">
                <a:solidFill>
                  <a:schemeClr val="accent4"/>
                </a:solidFill>
              </a:rPr>
              <a:t>에서 상품 수정 메서드 처리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70F0500-C5E7-A2A6-1AC9-193BDAC2E8DA}"/>
              </a:ext>
            </a:extLst>
          </p:cNvPr>
          <p:cNvGrpSpPr/>
          <p:nvPr/>
        </p:nvGrpSpPr>
        <p:grpSpPr>
          <a:xfrm>
            <a:off x="5967900" y="1930611"/>
            <a:ext cx="1629488" cy="438804"/>
            <a:chOff x="9434305" y="1930611"/>
            <a:chExt cx="1629488" cy="4388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30F8BB9-E316-FE49-E2CD-85044574B06B}"/>
                </a:ext>
              </a:extLst>
            </p:cNvPr>
            <p:cNvSpPr txBox="1"/>
            <p:nvPr/>
          </p:nvSpPr>
          <p:spPr>
            <a:xfrm>
              <a:off x="9473131" y="2042101"/>
              <a:ext cx="15456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상품 수정 처리 순서</a:t>
              </a:r>
            </a:p>
          </p:txBody>
        </p:sp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29B1D9B4-F157-E265-AB98-C829BEB0365E}"/>
                </a:ext>
              </a:extLst>
            </p:cNvPr>
            <p:cNvSpPr/>
            <p:nvPr/>
          </p:nvSpPr>
          <p:spPr>
            <a:xfrm>
              <a:off x="9434305" y="1930611"/>
              <a:ext cx="1629488" cy="438804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DC00A9B-A700-3251-8C3E-6203985180C9}"/>
              </a:ext>
            </a:extLst>
          </p:cNvPr>
          <p:cNvSpPr txBox="1"/>
          <p:nvPr/>
        </p:nvSpPr>
        <p:spPr>
          <a:xfrm>
            <a:off x="5813469" y="3107749"/>
            <a:ext cx="1938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Flag</a:t>
            </a:r>
            <a:r>
              <a:rPr lang="ko-KR" altLang="en-US" sz="1400" dirty="0">
                <a:solidFill>
                  <a:schemeClr val="accent4"/>
                </a:solidFill>
              </a:rPr>
              <a:t> 파라미터 값 전달</a:t>
            </a:r>
            <a:endParaRPr lang="en-US" altLang="ko-KR" sz="1400" dirty="0">
              <a:solidFill>
                <a:schemeClr val="accent4"/>
              </a:solidFill>
            </a:endParaRPr>
          </a:p>
          <a:p>
            <a:endParaRPr lang="en-US" altLang="ko-KR" sz="1400" dirty="0">
              <a:solidFill>
                <a:schemeClr val="accent4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accent4"/>
                </a:solidFill>
              </a:rPr>
              <a:t>Flag = update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9A98F5F-9676-E536-82C1-04558E56DCDF}"/>
              </a:ext>
            </a:extLst>
          </p:cNvPr>
          <p:cNvGrpSpPr/>
          <p:nvPr/>
        </p:nvGrpSpPr>
        <p:grpSpPr>
          <a:xfrm>
            <a:off x="210286" y="1818298"/>
            <a:ext cx="4318229" cy="4476688"/>
            <a:chOff x="3807320" y="1746869"/>
            <a:chExt cx="4318229" cy="44766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2E33ED7-B201-758A-0758-70EA060CC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7320" y="2493173"/>
              <a:ext cx="4318229" cy="3730384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2C44E2E-0FE1-80DD-F78C-DA1D1DB40E37}"/>
                </a:ext>
              </a:extLst>
            </p:cNvPr>
            <p:cNvGrpSpPr/>
            <p:nvPr/>
          </p:nvGrpSpPr>
          <p:grpSpPr>
            <a:xfrm>
              <a:off x="5126576" y="1746869"/>
              <a:ext cx="1679716" cy="656980"/>
              <a:chOff x="3373013" y="1505340"/>
              <a:chExt cx="2717198" cy="70950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062F4B-7BBF-36A8-1C29-7E0D32AF61CF}"/>
                  </a:ext>
                </a:extLst>
              </p:cNvPr>
              <p:cNvSpPr txBox="1"/>
              <p:nvPr/>
            </p:nvSpPr>
            <p:spPr>
              <a:xfrm>
                <a:off x="3523861" y="1697383"/>
                <a:ext cx="2492490" cy="332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상품 수정 페이지</a:t>
                </a:r>
              </a:p>
            </p:txBody>
          </p:sp>
          <p:sp>
            <p:nvSpPr>
              <p:cNvPr id="22" name="액자 21">
                <a:extLst>
                  <a:ext uri="{FF2B5EF4-FFF2-40B4-BE49-F238E27FC236}">
                    <a16:creationId xmlns:a16="http://schemas.microsoft.com/office/drawing/2014/main" id="{0A62B724-F347-C6C1-40EC-C5E32955A060}"/>
                  </a:ext>
                </a:extLst>
              </p:cNvPr>
              <p:cNvSpPr/>
              <p:nvPr/>
            </p:nvSpPr>
            <p:spPr>
              <a:xfrm>
                <a:off x="3373013" y="1505340"/>
                <a:ext cx="2717198" cy="709500"/>
              </a:xfrm>
              <a:prstGeom prst="fram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0DC7868F-CC4B-2363-A4F5-F2EF06D09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546" y="3960084"/>
            <a:ext cx="3659349" cy="7126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36F706A-971A-01A4-775B-9DDDA7B3F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546" y="5814682"/>
            <a:ext cx="3659349" cy="314369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E88D4E-55BA-11C6-4B83-F54284EAC45F}"/>
              </a:ext>
            </a:extLst>
          </p:cNvPr>
          <p:cNvGrpSpPr/>
          <p:nvPr/>
        </p:nvGrpSpPr>
        <p:grpSpPr>
          <a:xfrm>
            <a:off x="8954534" y="3984339"/>
            <a:ext cx="2972322" cy="2144712"/>
            <a:chOff x="9070115" y="2633080"/>
            <a:chExt cx="3671797" cy="362457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E7E33D4-A4B2-5755-F641-833491976168}"/>
                </a:ext>
              </a:extLst>
            </p:cNvPr>
            <p:cNvSpPr/>
            <p:nvPr/>
          </p:nvSpPr>
          <p:spPr>
            <a:xfrm>
              <a:off x="9070115" y="2633080"/>
              <a:ext cx="3671797" cy="36245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2DC1B7-E890-EB34-C670-4949462403D7}"/>
                </a:ext>
              </a:extLst>
            </p:cNvPr>
            <p:cNvSpPr txBox="1"/>
            <p:nvPr/>
          </p:nvSpPr>
          <p:spPr>
            <a:xfrm>
              <a:off x="9190678" y="3310335"/>
              <a:ext cx="3499011" cy="265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① 수정할 상품 기존 정보 출력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28600" indent="-228600">
                <a:buAutoNum type="circleNumDbPlain" startAt="2"/>
              </a:pP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28600" indent="-228600">
                <a:buAutoNum type="circleNumDbPlain" startAt="2"/>
              </a:pPr>
              <a:r>
                <a:rPr lang="ko-KR" altLang="en-US" sz="1200" dirty="0">
                  <a:solidFill>
                    <a:schemeClr val="bg1"/>
                  </a:solidFill>
                </a:rPr>
                <a:t>상품 수정 처리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28600" indent="-228600">
                <a:buAutoNum type="circleNumDbPlain" startAt="2"/>
              </a:pP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③ 새로 입력한 내용 초기화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④ 입력 취소 후 상품 디테일로 이동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26C2668-DF53-15B4-6CC9-2471F844735F}"/>
              </a:ext>
            </a:extLst>
          </p:cNvPr>
          <p:cNvSpPr txBox="1"/>
          <p:nvPr/>
        </p:nvSpPr>
        <p:spPr>
          <a:xfrm>
            <a:off x="3401600" y="2361788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B8D2BB-E25B-0FA1-E097-1196C7F195F7}"/>
              </a:ext>
            </a:extLst>
          </p:cNvPr>
          <p:cNvSpPr txBox="1"/>
          <p:nvPr/>
        </p:nvSpPr>
        <p:spPr>
          <a:xfrm>
            <a:off x="1189599" y="5809822"/>
            <a:ext cx="46922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②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EA1F0B-65D8-854B-1843-06CFA535A3EB}"/>
              </a:ext>
            </a:extLst>
          </p:cNvPr>
          <p:cNvSpPr txBox="1"/>
          <p:nvPr/>
        </p:nvSpPr>
        <p:spPr>
          <a:xfrm>
            <a:off x="1917456" y="5805198"/>
            <a:ext cx="487972" cy="398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③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8A0908-9348-BC84-E3F5-63320CA2D75B}"/>
              </a:ext>
            </a:extLst>
          </p:cNvPr>
          <p:cNvSpPr txBox="1"/>
          <p:nvPr/>
        </p:nvSpPr>
        <p:spPr>
          <a:xfrm>
            <a:off x="2551203" y="5817318"/>
            <a:ext cx="48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④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E7CD20F-4BF2-00BB-CBE8-94DDD6FB8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605" y="2576158"/>
            <a:ext cx="3730289" cy="3143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6D7DFA3-BDD0-36A1-579D-33D9B2B3BCCE}"/>
              </a:ext>
            </a:extLst>
          </p:cNvPr>
          <p:cNvSpPr txBox="1"/>
          <p:nvPr/>
        </p:nvSpPr>
        <p:spPr>
          <a:xfrm>
            <a:off x="2263852" y="645071"/>
            <a:ext cx="4185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구현 결과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3B5702-AC46-424A-16BD-32A4D7B004F2}"/>
              </a:ext>
            </a:extLst>
          </p:cNvPr>
          <p:cNvSpPr txBox="1"/>
          <p:nvPr/>
        </p:nvSpPr>
        <p:spPr>
          <a:xfrm>
            <a:off x="2289252" y="1180991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8C3788-E696-34AA-436B-A436281F44D5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29407C-B378-5420-9CE9-F677621B30F4}"/>
              </a:ext>
            </a:extLst>
          </p:cNvPr>
          <p:cNvGrpSpPr/>
          <p:nvPr/>
        </p:nvGrpSpPr>
        <p:grpSpPr>
          <a:xfrm>
            <a:off x="8404162" y="5084143"/>
            <a:ext cx="2634467" cy="1540016"/>
            <a:chOff x="9070115" y="2633080"/>
            <a:chExt cx="3671797" cy="3624579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BFCB52F-16F4-C478-C2F6-7A741EA180EC}"/>
                </a:ext>
              </a:extLst>
            </p:cNvPr>
            <p:cNvSpPr/>
            <p:nvPr/>
          </p:nvSpPr>
          <p:spPr>
            <a:xfrm>
              <a:off x="9070115" y="2633080"/>
              <a:ext cx="3671797" cy="36245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3641DE-0F8E-5CB1-BA52-45DEBE98C411}"/>
                </a:ext>
              </a:extLst>
            </p:cNvPr>
            <p:cNvSpPr txBox="1"/>
            <p:nvPr/>
          </p:nvSpPr>
          <p:spPr>
            <a:xfrm>
              <a:off x="9190678" y="3310335"/>
              <a:ext cx="3499011" cy="1716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① 전체 유저 주문 내역 목록 출력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28600" indent="-228600">
                <a:buAutoNum type="circleNumDbPlain" startAt="2"/>
              </a:pP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28600" indent="-228600">
                <a:buAutoNum type="circleNumDbPlain" startAt="2"/>
              </a:pPr>
              <a:r>
                <a:rPr lang="ko-KR" altLang="en-US" sz="1200" dirty="0">
                  <a:solidFill>
                    <a:schemeClr val="bg1"/>
                  </a:solidFill>
                </a:rPr>
                <a:t>해당 주문 내역 삭제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28600" indent="-228600">
                <a:buAutoNum type="circleNumDbPlain" startAt="2"/>
              </a:pPr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③  다음 주문 상태 처리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6E0B296-5E87-7B29-4A81-009862EF3020}"/>
              </a:ext>
            </a:extLst>
          </p:cNvPr>
          <p:cNvGrpSpPr/>
          <p:nvPr/>
        </p:nvGrpSpPr>
        <p:grpSpPr>
          <a:xfrm>
            <a:off x="383255" y="1734989"/>
            <a:ext cx="7607956" cy="3509754"/>
            <a:chOff x="383255" y="1734989"/>
            <a:chExt cx="7607956" cy="35097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F793C2-0F15-001C-7853-4D1288D64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5" y="2649654"/>
              <a:ext cx="7554459" cy="2595089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250648E-ACFF-9A77-D0EE-DF39736EB49A}"/>
                </a:ext>
              </a:extLst>
            </p:cNvPr>
            <p:cNvGrpSpPr/>
            <p:nvPr/>
          </p:nvGrpSpPr>
          <p:grpSpPr>
            <a:xfrm>
              <a:off x="3353851" y="1734989"/>
              <a:ext cx="1701104" cy="639653"/>
              <a:chOff x="3373013" y="1833543"/>
              <a:chExt cx="2895124" cy="6545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749827-99E1-94C6-6F47-9A5D4670F97D}"/>
                  </a:ext>
                </a:extLst>
              </p:cNvPr>
              <p:cNvSpPr txBox="1"/>
              <p:nvPr/>
            </p:nvSpPr>
            <p:spPr>
              <a:xfrm>
                <a:off x="3523862" y="2025583"/>
                <a:ext cx="2443940" cy="332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/>
                  <a:t>주문 조회 페이지</a:t>
                </a:r>
              </a:p>
            </p:txBody>
          </p:sp>
          <p:sp>
            <p:nvSpPr>
              <p:cNvPr id="13" name="액자 12">
                <a:extLst>
                  <a:ext uri="{FF2B5EF4-FFF2-40B4-BE49-F238E27FC236}">
                    <a16:creationId xmlns:a16="http://schemas.microsoft.com/office/drawing/2014/main" id="{F879E4C2-DD7E-DAE9-6FCB-89F5EE3E23EF}"/>
                  </a:ext>
                </a:extLst>
              </p:cNvPr>
              <p:cNvSpPr/>
              <p:nvPr/>
            </p:nvSpPr>
            <p:spPr>
              <a:xfrm>
                <a:off x="3373013" y="1833543"/>
                <a:ext cx="2895124" cy="654565"/>
              </a:xfrm>
              <a:prstGeom prst="fram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FC267B-0FFA-AE8E-4B1E-704B788028C3}"/>
                </a:ext>
              </a:extLst>
            </p:cNvPr>
            <p:cNvSpPr txBox="1"/>
            <p:nvPr/>
          </p:nvSpPr>
          <p:spPr>
            <a:xfrm>
              <a:off x="418542" y="3060841"/>
              <a:ext cx="469222" cy="376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①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588383-7723-5B80-B818-4636301A0B25}"/>
                </a:ext>
              </a:extLst>
            </p:cNvPr>
            <p:cNvSpPr txBox="1"/>
            <p:nvPr/>
          </p:nvSpPr>
          <p:spPr>
            <a:xfrm>
              <a:off x="6630291" y="3188697"/>
              <a:ext cx="469222" cy="376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②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2BBE0D-7EAD-75EB-2D15-41DDA6297A61}"/>
                </a:ext>
              </a:extLst>
            </p:cNvPr>
            <p:cNvSpPr txBox="1"/>
            <p:nvPr/>
          </p:nvSpPr>
          <p:spPr>
            <a:xfrm>
              <a:off x="7503239" y="3193381"/>
              <a:ext cx="487972" cy="376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</a:rPr>
                <a:t>③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5067492-83AD-50AB-F598-13E41DC1E6A4}"/>
              </a:ext>
            </a:extLst>
          </p:cNvPr>
          <p:cNvGrpSpPr/>
          <p:nvPr/>
        </p:nvGrpSpPr>
        <p:grpSpPr>
          <a:xfrm>
            <a:off x="8395455" y="1859533"/>
            <a:ext cx="2989710" cy="438804"/>
            <a:chOff x="9434306" y="1930611"/>
            <a:chExt cx="2859773" cy="4388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B72ACE-AB2F-D349-4757-6F22C4FC2AF5}"/>
                </a:ext>
              </a:extLst>
            </p:cNvPr>
            <p:cNvSpPr txBox="1"/>
            <p:nvPr/>
          </p:nvSpPr>
          <p:spPr>
            <a:xfrm>
              <a:off x="9498121" y="2024438"/>
              <a:ext cx="27959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accent6">
                      <a:lumMod val="50000"/>
                    </a:schemeClr>
                  </a:solidFill>
                </a:rPr>
                <a:t>다음 버튼 </a:t>
              </a:r>
              <a:r>
                <a:rPr lang="ko-KR" altLang="en-US" sz="1200" dirty="0" err="1">
                  <a:solidFill>
                    <a:schemeClr val="accent6">
                      <a:lumMod val="50000"/>
                    </a:schemeClr>
                  </a:solidFill>
                </a:rPr>
                <a:t>클릭시</a:t>
              </a:r>
              <a:r>
                <a:rPr lang="ko-KR" altLang="en-US" sz="1200" dirty="0">
                  <a:solidFill>
                    <a:schemeClr val="accent6">
                      <a:lumMod val="50000"/>
                    </a:schemeClr>
                  </a:solidFill>
                </a:rPr>
                <a:t> 유저 주문 내역 변경</a:t>
              </a:r>
            </a:p>
          </p:txBody>
        </p:sp>
        <p:sp>
          <p:nvSpPr>
            <p:cNvPr id="27" name="액자 26">
              <a:extLst>
                <a:ext uri="{FF2B5EF4-FFF2-40B4-BE49-F238E27FC236}">
                  <a16:creationId xmlns:a16="http://schemas.microsoft.com/office/drawing/2014/main" id="{9A7ACD96-0A1F-DDBA-13EA-AE5292A84C5C}"/>
                </a:ext>
              </a:extLst>
            </p:cNvPr>
            <p:cNvSpPr/>
            <p:nvPr/>
          </p:nvSpPr>
          <p:spPr>
            <a:xfrm>
              <a:off x="9434306" y="1930611"/>
              <a:ext cx="2740277" cy="438804"/>
            </a:xfrm>
            <a:prstGeom prst="fram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AFDCCFC-07BF-084D-7C15-8685E309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058" y="2460906"/>
            <a:ext cx="1562318" cy="226726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F769DFA-E926-7AAA-130E-00AA61324AD7}"/>
              </a:ext>
            </a:extLst>
          </p:cNvPr>
          <p:cNvSpPr txBox="1"/>
          <p:nvPr/>
        </p:nvSpPr>
        <p:spPr>
          <a:xfrm>
            <a:off x="9527174" y="2748719"/>
            <a:ext cx="1193074" cy="1991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←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</a:rPr>
              <a:t> 1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단계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←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</a:rPr>
              <a:t> 2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단계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←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</a:rPr>
              <a:t> 3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단계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←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</a:rPr>
              <a:t> 4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단계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←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</a:rPr>
              <a:t> 5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단계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←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</a:rPr>
              <a:t> 6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</a:rPr>
              <a:t>단계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C18329-68EE-A20A-60B7-24760496909C}"/>
              </a:ext>
            </a:extLst>
          </p:cNvPr>
          <p:cNvSpPr txBox="1"/>
          <p:nvPr/>
        </p:nvSpPr>
        <p:spPr>
          <a:xfrm>
            <a:off x="2263852" y="645071"/>
            <a:ext cx="4185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구현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7CCDCA-18A0-970C-4230-9BCA2A9AA876}"/>
              </a:ext>
            </a:extLst>
          </p:cNvPr>
          <p:cNvSpPr txBox="1"/>
          <p:nvPr/>
        </p:nvSpPr>
        <p:spPr>
          <a:xfrm>
            <a:off x="2289252" y="1180991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4734FE-0785-04E4-2D7C-36A43F846C05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5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4.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구현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4E704B-1F4D-A413-DB96-0D418B2D4B15}"/>
              </a:ext>
            </a:extLst>
          </p:cNvPr>
          <p:cNvGrpSpPr/>
          <p:nvPr/>
        </p:nvGrpSpPr>
        <p:grpSpPr>
          <a:xfrm>
            <a:off x="503258" y="2207571"/>
            <a:ext cx="7619999" cy="3125980"/>
            <a:chOff x="905692" y="1997783"/>
            <a:chExt cx="9353006" cy="312598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94DE9B5-1187-398D-CDB7-8466E9214C84}"/>
                </a:ext>
              </a:extLst>
            </p:cNvPr>
            <p:cNvGrpSpPr/>
            <p:nvPr/>
          </p:nvGrpSpPr>
          <p:grpSpPr>
            <a:xfrm>
              <a:off x="4358291" y="1997783"/>
              <a:ext cx="2880387" cy="639653"/>
              <a:chOff x="2737600" y="1833543"/>
              <a:chExt cx="4902155" cy="654565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2310E0-AE6E-0D48-26C5-72AD975D14B9}"/>
                  </a:ext>
                </a:extLst>
              </p:cNvPr>
              <p:cNvSpPr txBox="1"/>
              <p:nvPr/>
            </p:nvSpPr>
            <p:spPr>
              <a:xfrm>
                <a:off x="3244428" y="2003348"/>
                <a:ext cx="4117770" cy="314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전체 </a:t>
                </a:r>
                <a:r>
                  <a:rPr lang="ko-KR" altLang="en-US" sz="1400"/>
                  <a:t>유저 정보 페이지</a:t>
                </a:r>
                <a:endParaRPr lang="ko-KR" altLang="en-US" sz="1400" dirty="0"/>
              </a:p>
            </p:txBody>
          </p:sp>
          <p:sp>
            <p:nvSpPr>
              <p:cNvPr id="14" name="액자 13">
                <a:extLst>
                  <a:ext uri="{FF2B5EF4-FFF2-40B4-BE49-F238E27FC236}">
                    <a16:creationId xmlns:a16="http://schemas.microsoft.com/office/drawing/2014/main" id="{73E841A2-8651-8431-0352-3B23C57C06F9}"/>
                  </a:ext>
                </a:extLst>
              </p:cNvPr>
              <p:cNvSpPr/>
              <p:nvPr/>
            </p:nvSpPr>
            <p:spPr>
              <a:xfrm>
                <a:off x="2737600" y="1833543"/>
                <a:ext cx="4902155" cy="654565"/>
              </a:xfrm>
              <a:prstGeom prst="fram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FA1A19-AB2F-4827-D6F9-E71CE55B5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692" y="2996920"/>
              <a:ext cx="9353006" cy="212684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499F5EE-D890-14CA-C141-8C32FE404482}"/>
              </a:ext>
            </a:extLst>
          </p:cNvPr>
          <p:cNvSpPr txBox="1"/>
          <p:nvPr/>
        </p:nvSpPr>
        <p:spPr>
          <a:xfrm>
            <a:off x="166714" y="3429000"/>
            <a:ext cx="469222" cy="37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14019B-1A15-6FA0-9278-B700FC68C596}"/>
              </a:ext>
            </a:extLst>
          </p:cNvPr>
          <p:cNvSpPr txBox="1"/>
          <p:nvPr/>
        </p:nvSpPr>
        <p:spPr>
          <a:xfrm>
            <a:off x="7823370" y="4344637"/>
            <a:ext cx="469222" cy="37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B0F0"/>
                </a:solidFill>
              </a:rPr>
              <a:t>②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B3C6E4-967E-4742-C17C-777D886B1260}"/>
              </a:ext>
            </a:extLst>
          </p:cNvPr>
          <p:cNvGrpSpPr/>
          <p:nvPr/>
        </p:nvGrpSpPr>
        <p:grpSpPr>
          <a:xfrm>
            <a:off x="8776003" y="4026213"/>
            <a:ext cx="2797295" cy="1308693"/>
            <a:chOff x="9070115" y="2633080"/>
            <a:chExt cx="3898739" cy="362457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C411D46-FBC6-EBFA-6192-04B0795F529A}"/>
                </a:ext>
              </a:extLst>
            </p:cNvPr>
            <p:cNvSpPr/>
            <p:nvPr/>
          </p:nvSpPr>
          <p:spPr>
            <a:xfrm>
              <a:off x="9070115" y="2633080"/>
              <a:ext cx="3671797" cy="36245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269992-3589-ABF3-214A-AABC4AC887FE}"/>
                </a:ext>
              </a:extLst>
            </p:cNvPr>
            <p:cNvSpPr txBox="1"/>
            <p:nvPr/>
          </p:nvSpPr>
          <p:spPr>
            <a:xfrm>
              <a:off x="9469843" y="3639168"/>
              <a:ext cx="3499011" cy="1521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① 전체 유저 정보  출력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28600" indent="-228600">
                <a:buAutoNum type="circleNumDbPlain" startAt="2"/>
              </a:pPr>
              <a:endParaRPr lang="en-US" altLang="ko-KR" sz="1200" dirty="0">
                <a:solidFill>
                  <a:schemeClr val="bg1"/>
                </a:solidFill>
              </a:endParaRPr>
            </a:p>
            <a:p>
              <a:pPr marL="228600" indent="-228600">
                <a:buAutoNum type="circleNumDbPlain" startAt="2"/>
              </a:pPr>
              <a:r>
                <a:rPr lang="en-US" altLang="ko-KR" sz="1200" dirty="0">
                  <a:solidFill>
                    <a:schemeClr val="bg1"/>
                  </a:solidFill>
                </a:rPr>
                <a:t>DB</a:t>
              </a:r>
              <a:r>
                <a:rPr lang="ko-KR" altLang="en-US" sz="1200" dirty="0">
                  <a:solidFill>
                    <a:schemeClr val="bg1"/>
                  </a:solidFill>
                </a:rPr>
                <a:t>에서 회원 삭제 처리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E5FD1B-386D-3809-2BF3-9DF940486EF7}"/>
              </a:ext>
            </a:extLst>
          </p:cNvPr>
          <p:cNvSpPr txBox="1"/>
          <p:nvPr/>
        </p:nvSpPr>
        <p:spPr>
          <a:xfrm>
            <a:off x="2263852" y="645071"/>
            <a:ext cx="41857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관리자 페이지 구현 결과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75D867-467A-6996-9C11-AAB840E5B894}"/>
              </a:ext>
            </a:extLst>
          </p:cNvPr>
          <p:cNvSpPr txBox="1"/>
          <p:nvPr/>
        </p:nvSpPr>
        <p:spPr>
          <a:xfrm>
            <a:off x="2289252" y="1180991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Admin Page Implementation Results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FA6AF4-D219-1971-1A3E-11E7BEA349F5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2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23647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Arial"/>
                  <a:ea typeface="THE명품고딕L" panose="02020603020101020101" pitchFamily="18" charset="-127"/>
                  <a:cs typeface="+mn-cs"/>
                </a:rPr>
                <a:t>마치면서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49A6A6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Arial"/>
                  <a:ea typeface="THE명품고딕L" panose="02020603020101020101" pitchFamily="18" charset="-127"/>
                  <a:cs typeface="+mn-cs"/>
                </a:rPr>
                <a:t>Part 5.</a:t>
              </a:r>
              <a:endParaRPr kumimoji="0" lang="ko-KR" altLang="en-US" sz="8000" b="1" i="0" u="none" strike="noStrike" kern="1200" cap="none" spc="-150" normalizeH="0" baseline="0" noProof="0" dirty="0">
                <a:ln>
                  <a:noFill/>
                </a:ln>
                <a:solidFill>
                  <a:srgbClr val="49A6A6">
                    <a:lumMod val="60000"/>
                    <a:lumOff val="40000"/>
                    <a:alpha val="70000"/>
                  </a:srgbClr>
                </a:solidFill>
                <a:effectLst/>
                <a:uLnTx/>
                <a:uFillTx/>
                <a:latin typeface="Arial"/>
                <a:ea typeface="THE명품고딕L" panose="02020603020101020101" pitchFamily="18" charset="-127"/>
                <a:cs typeface="+mn-cs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23DA2D7-7CCF-BA7D-F6A1-D6E67688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013" y="6344657"/>
            <a:ext cx="2683987" cy="3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1.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개발 목표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1.2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Project Function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F3ED5A1-C5D9-4448-B548-DB0371051524}"/>
              </a:ext>
            </a:extLst>
          </p:cNvPr>
          <p:cNvSpPr txBox="1">
            <a:spLocks/>
          </p:cNvSpPr>
          <p:nvPr/>
        </p:nvSpPr>
        <p:spPr>
          <a:xfrm>
            <a:off x="1233054" y="2283371"/>
            <a:ext cx="8880764" cy="346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2755" indent="-3429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AutoNum type="arabicPeriod"/>
              <a:defRPr/>
            </a:pPr>
            <a:r>
              <a:rPr lang="en-US" altLang="ko-KR" sz="1800" spc="-150" dirty="0" smtClean="0">
                <a:solidFill>
                  <a:schemeClr val="accent4"/>
                </a:solidFill>
                <a:latin typeface="+mj-ea"/>
              </a:rPr>
              <a:t>7</a:t>
            </a:r>
            <a:r>
              <a:rPr lang="ko-KR" altLang="en-US" sz="1800" spc="-150" dirty="0" smtClean="0">
                <a:solidFill>
                  <a:schemeClr val="accent4"/>
                </a:solidFill>
                <a:latin typeface="+mj-ea"/>
              </a:rPr>
              <a:t>일간의 </a:t>
            </a:r>
            <a:r>
              <a:rPr lang="ko-KR" altLang="en-US" sz="1800" spc="-150" dirty="0" smtClean="0">
                <a:solidFill>
                  <a:schemeClr val="accent4"/>
                </a:solidFill>
                <a:latin typeface="+mj-ea"/>
              </a:rPr>
              <a:t>날씨 데이터를 연동한 코디</a:t>
            </a:r>
            <a:r>
              <a:rPr lang="en-US" altLang="ko-KR" sz="1800" spc="-150" dirty="0" smtClean="0">
                <a:solidFill>
                  <a:schemeClr val="accent4"/>
                </a:solidFill>
                <a:latin typeface="+mj-ea"/>
              </a:rPr>
              <a:t>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추천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452755" indent="-3429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Arial" panose="020B0604020202020204" pitchFamily="34" charset="0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452755" indent="-3429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Arial" panose="020B0604020202020204" pitchFamily="34" charset="0"/>
              <a:buAutoNum type="arabicPeriod"/>
              <a:defRPr/>
            </a:pP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로그인 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/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회원가입 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–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상품 판매 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452755" indent="-3429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Arial" panose="020B0604020202020204" pitchFamily="34" charset="0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452755" indent="-3429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Arial" panose="020B0604020202020204" pitchFamily="34" charset="0"/>
              <a:buAutoNum type="arabicPeriod"/>
              <a:defRPr/>
            </a:pP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주문 조회 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/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주문 처리 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/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장바구니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452755" indent="-3429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Arial" panose="020B0604020202020204" pitchFamily="34" charset="0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452755" indent="-3429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Arial" panose="020B0604020202020204" pitchFamily="34" charset="0"/>
              <a:buAutoNum type="arabicPeriod"/>
              <a:defRPr/>
            </a:pP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게시판 문의 처리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,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게시판 내용 관리 및 삭제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452755" indent="-3429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Arial" panose="020B0604020202020204" pitchFamily="34" charset="0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452755" indent="-3429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Arial" panose="020B0604020202020204" pitchFamily="34" charset="0"/>
              <a:buAutoNum type="arabicPeriod"/>
              <a:defRPr/>
            </a:pP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관리자 페이지 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–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상품 등록 및 관리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,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유저 관리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,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전체 주문 내용 관리</a:t>
            </a:r>
            <a:r>
              <a:rPr lang="en-US" altLang="ko-KR" sz="1800" spc="-150" dirty="0">
                <a:solidFill>
                  <a:schemeClr val="accent4"/>
                </a:solidFill>
                <a:latin typeface="+mj-ea"/>
              </a:rPr>
              <a:t>, </a:t>
            </a:r>
            <a:r>
              <a:rPr lang="ko-KR" altLang="en-US" sz="1800" spc="-150" dirty="0">
                <a:solidFill>
                  <a:schemeClr val="accent4"/>
                </a:solidFill>
                <a:latin typeface="+mj-ea"/>
              </a:rPr>
              <a:t>날씨 정보 관리</a:t>
            </a: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109855" indent="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None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</a:endParaRPr>
          </a:p>
          <a:p>
            <a:pPr marL="567055" indent="-457200">
              <a:lnSpc>
                <a:spcPct val="150000"/>
              </a:lnSpc>
              <a:spcBef>
                <a:spcPts val="300"/>
              </a:spcBef>
              <a:buClr>
                <a:srgbClr val="A04DA3"/>
              </a:buClr>
              <a:buFont typeface="+mj-lt"/>
              <a:buAutoNum type="arabicPeriod"/>
              <a:defRPr/>
            </a:pPr>
            <a:endParaRPr lang="en-US" altLang="ko-KR" sz="1800" spc="-150" dirty="0">
              <a:solidFill>
                <a:schemeClr val="accent4"/>
              </a:solidFill>
              <a:latin typeface="+mj-ea"/>
              <a:ea typeface="맑은 고딕"/>
            </a:endParaRPr>
          </a:p>
          <a:p>
            <a:pPr marL="411480" indent="0">
              <a:lnSpc>
                <a:spcPct val="150000"/>
              </a:lnSpc>
              <a:spcBef>
                <a:spcPts val="300"/>
              </a:spcBef>
              <a:buClr>
                <a:srgbClr val="438086"/>
              </a:buClr>
              <a:buNone/>
              <a:defRPr/>
            </a:pPr>
            <a:endParaRPr lang="ko-KR" altLang="en-US" sz="1600" dirty="0">
              <a:solidFill>
                <a:srgbClr val="0000FF"/>
              </a:solidFill>
              <a:latin typeface="맑은 고딕"/>
              <a:ea typeface="맑은 고딕"/>
            </a:endParaRPr>
          </a:p>
          <a:p>
            <a:pPr marL="411480" indent="0">
              <a:lnSpc>
                <a:spcPct val="150000"/>
              </a:lnSpc>
              <a:spcBef>
                <a:spcPts val="300"/>
              </a:spcBef>
              <a:buFontTx/>
              <a:buNone/>
              <a:defRPr/>
            </a:pPr>
            <a:endParaRPr lang="ko-KR" altLang="en-US" sz="1600" dirty="0">
              <a:solidFill>
                <a:srgbClr val="0000FF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BBAB74-0CEE-99A9-2466-4A700CF6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3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3852" y="645071"/>
            <a:ext cx="1281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 err="1">
                <a:solidFill>
                  <a:schemeClr val="accent4"/>
                </a:solidFill>
                <a:latin typeface="+mj-ea"/>
                <a:ea typeface="+mj-ea"/>
              </a:rPr>
              <a:t>느낀점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DF2A4F-6D70-49CD-BA3C-27E18BAC11FD}"/>
              </a:ext>
            </a:extLst>
          </p:cNvPr>
          <p:cNvSpPr txBox="1"/>
          <p:nvPr/>
        </p:nvSpPr>
        <p:spPr>
          <a:xfrm>
            <a:off x="101600" y="158119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5. </a:t>
            </a:r>
            <a:r>
              <a:rPr lang="ko-KR" altLang="en-US" sz="1400" spc="-150" dirty="0">
                <a:solidFill>
                  <a:schemeClr val="accent4"/>
                </a:solidFill>
              </a:rPr>
              <a:t>마치면서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070D7-A54E-4DE7-ADFE-286CF96E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F1121B-F54D-FB1A-19D8-DAF15D8ED378}"/>
              </a:ext>
            </a:extLst>
          </p:cNvPr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108EB-ED83-C58D-BFBF-4E43C298AF1C}"/>
              </a:ext>
            </a:extLst>
          </p:cNvPr>
          <p:cNvSpPr txBox="1"/>
          <p:nvPr/>
        </p:nvSpPr>
        <p:spPr>
          <a:xfrm>
            <a:off x="2289252" y="1180991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4"/>
                </a:solidFill>
              </a:rPr>
              <a:t>Reallyzation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74D5A5A-42C5-B768-3DDB-AC18569F3B8F}"/>
              </a:ext>
            </a:extLst>
          </p:cNvPr>
          <p:cNvGrpSpPr/>
          <p:nvPr/>
        </p:nvGrpSpPr>
        <p:grpSpPr>
          <a:xfrm>
            <a:off x="160458" y="1898827"/>
            <a:ext cx="5449376" cy="1802316"/>
            <a:chOff x="160458" y="1898827"/>
            <a:chExt cx="5449376" cy="180231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EF23010-7BDE-2757-898E-EE732822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458" y="1898827"/>
              <a:ext cx="1559221" cy="1802316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2963F64-E82C-B232-058C-FF7EEB600B82}"/>
                </a:ext>
              </a:extLst>
            </p:cNvPr>
            <p:cNvGrpSpPr/>
            <p:nvPr/>
          </p:nvGrpSpPr>
          <p:grpSpPr>
            <a:xfrm>
              <a:off x="2391115" y="2293839"/>
              <a:ext cx="3218719" cy="1202230"/>
              <a:chOff x="2391115" y="2293839"/>
              <a:chExt cx="3218719" cy="1202230"/>
            </a:xfrm>
          </p:grpSpPr>
          <p:sp>
            <p:nvSpPr>
              <p:cNvPr id="18" name="말풍선: 모서리가 둥근 사각형 17">
                <a:extLst>
                  <a:ext uri="{FF2B5EF4-FFF2-40B4-BE49-F238E27FC236}">
                    <a16:creationId xmlns:a16="http://schemas.microsoft.com/office/drawing/2014/main" id="{92E1A257-CEFA-DC2B-8498-9A53730B12BC}"/>
                  </a:ext>
                </a:extLst>
              </p:cNvPr>
              <p:cNvSpPr/>
              <p:nvPr/>
            </p:nvSpPr>
            <p:spPr>
              <a:xfrm>
                <a:off x="2391115" y="2293839"/>
                <a:ext cx="3083937" cy="1185115"/>
              </a:xfrm>
              <a:prstGeom prst="wedgeRoundRectCallout">
                <a:avLst>
                  <a:gd name="adj1" fmla="val -61292"/>
                  <a:gd name="adj2" fmla="val -30528"/>
                  <a:gd name="adj3" fmla="val 16667"/>
                </a:avLst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BE3C35-418B-02A9-337F-22F6C1086D84}"/>
                  </a:ext>
                </a:extLst>
              </p:cNvPr>
              <p:cNvSpPr txBox="1"/>
              <p:nvPr/>
            </p:nvSpPr>
            <p:spPr>
              <a:xfrm>
                <a:off x="2525897" y="2357296"/>
                <a:ext cx="3083937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임성혁 </a:t>
                </a:r>
                <a:r>
                  <a:rPr lang="en-US" altLang="ko-KR" sz="1200" b="1" dirty="0"/>
                  <a:t>( INTP )</a:t>
                </a:r>
              </a:p>
              <a:p>
                <a:endParaRPr lang="en-US" altLang="ko-KR" sz="1200" b="1" dirty="0"/>
              </a:p>
              <a:p>
                <a:r>
                  <a:rPr lang="ko-KR" altLang="en-US" sz="1100" dirty="0"/>
                  <a:t>프로젝트를 진행 하면 할 수록 </a:t>
                </a:r>
                <a:endParaRPr lang="en-US" altLang="ko-KR" sz="1100" dirty="0"/>
              </a:p>
              <a:p>
                <a:r>
                  <a:rPr lang="ko-KR" altLang="en-US" sz="1100" dirty="0"/>
                  <a:t>구현 하고 싶은 내용이 많았지만 </a:t>
                </a:r>
                <a:endParaRPr lang="en-US" altLang="ko-KR" sz="1100" dirty="0"/>
              </a:p>
              <a:p>
                <a:r>
                  <a:rPr lang="ko-KR" altLang="en-US" sz="1100" dirty="0"/>
                  <a:t>욕심 보단 전체 시간과 현재 역량에 </a:t>
                </a:r>
                <a:endParaRPr lang="en-US" altLang="ko-KR" sz="1100" dirty="0"/>
              </a:p>
              <a:p>
                <a:r>
                  <a:rPr lang="ko-KR" altLang="en-US" sz="1100" dirty="0"/>
                  <a:t>맞춰야 한다는 것을 느꼈습니다</a:t>
                </a:r>
                <a:r>
                  <a:rPr lang="en-US" altLang="ko-KR" sz="1100" dirty="0"/>
                  <a:t>.</a:t>
                </a:r>
                <a:endParaRPr lang="ko-KR" altLang="en-US" sz="1100" dirty="0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6403C9D-14F0-00C4-68C5-02E14725CD97}"/>
              </a:ext>
            </a:extLst>
          </p:cNvPr>
          <p:cNvGrpSpPr/>
          <p:nvPr/>
        </p:nvGrpSpPr>
        <p:grpSpPr>
          <a:xfrm>
            <a:off x="139700" y="4224036"/>
            <a:ext cx="5531097" cy="1601361"/>
            <a:chOff x="139700" y="4224036"/>
            <a:chExt cx="5531097" cy="160136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29F742A-6D88-B9E4-9527-9EA25F252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700" y="4224036"/>
              <a:ext cx="1559220" cy="1601361"/>
            </a:xfrm>
            <a:prstGeom prst="rect">
              <a:avLst/>
            </a:prstGeom>
          </p:spPr>
        </p:pic>
        <p:sp>
          <p:nvSpPr>
            <p:cNvPr id="31" name="말풍선: 모서리가 둥근 사각형 30">
              <a:extLst>
                <a:ext uri="{FF2B5EF4-FFF2-40B4-BE49-F238E27FC236}">
                  <a16:creationId xmlns:a16="http://schemas.microsoft.com/office/drawing/2014/main" id="{7AE109CE-BD47-88A6-F938-67B89DE436AA}"/>
                </a:ext>
              </a:extLst>
            </p:cNvPr>
            <p:cNvSpPr/>
            <p:nvPr/>
          </p:nvSpPr>
          <p:spPr>
            <a:xfrm>
              <a:off x="2215401" y="4394409"/>
              <a:ext cx="3394433" cy="1359581"/>
            </a:xfrm>
            <a:prstGeom prst="wedgeRoundRectCallout">
              <a:avLst>
                <a:gd name="adj1" fmla="val -61292"/>
                <a:gd name="adj2" fmla="val -30528"/>
                <a:gd name="adj3" fmla="val 16667"/>
              </a:avLst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57E655F-FDDC-5282-C9EA-CBE5B7E00AB0}"/>
                </a:ext>
              </a:extLst>
            </p:cNvPr>
            <p:cNvSpPr txBox="1"/>
            <p:nvPr/>
          </p:nvSpPr>
          <p:spPr>
            <a:xfrm>
              <a:off x="2264601" y="4412043"/>
              <a:ext cx="34061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/>
                <a:t>양석훈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( O</a:t>
              </a:r>
              <a:r>
                <a:rPr lang="ko-KR" altLang="en-US" sz="1200" b="1" dirty="0"/>
                <a:t>형 </a:t>
              </a:r>
              <a:r>
                <a:rPr lang="en-US" altLang="ko-KR" sz="1200" b="1" dirty="0"/>
                <a:t>)</a:t>
              </a:r>
            </a:p>
            <a:p>
              <a:endParaRPr lang="en-US" altLang="ko-KR" sz="1200" b="1" dirty="0"/>
            </a:p>
            <a:p>
              <a:r>
                <a:rPr lang="ko-KR" altLang="en-US" sz="1000" dirty="0" err="1"/>
                <a:t>처음하는</a:t>
              </a:r>
              <a:r>
                <a:rPr lang="ko-KR" altLang="en-US" sz="1000" dirty="0"/>
                <a:t> 프로젝트였고 한참 </a:t>
              </a:r>
              <a:r>
                <a:rPr lang="ko-KR" altLang="en-US" sz="1000" dirty="0" err="1"/>
                <a:t>헤매이고</a:t>
              </a:r>
              <a:r>
                <a:rPr lang="ko-KR" altLang="en-US" sz="1000" dirty="0"/>
                <a:t> 고민하며 참여한 것 같습니다</a:t>
              </a:r>
              <a:r>
                <a:rPr lang="en-US" altLang="ko-KR" sz="1000" dirty="0"/>
                <a:t>.</a:t>
              </a:r>
            </a:p>
            <a:p>
              <a:r>
                <a:rPr lang="ko-KR" altLang="en-US" sz="1000" dirty="0"/>
                <a:t>아쉬운 점도 많고 부족한 점도 많았으나 한발한발 미궁속을 헤쳐 나가듯이 프로그램을 구현해온 것 같습니다</a:t>
              </a:r>
              <a:r>
                <a:rPr lang="en-US" altLang="ko-KR" sz="1000" dirty="0"/>
                <a:t>.</a:t>
              </a:r>
            </a:p>
            <a:p>
              <a:r>
                <a:rPr lang="ko-KR" altLang="en-US" sz="1000" dirty="0"/>
                <a:t>공부한 내용을 실제로 만들어 나가는 과정이 쉽지 않았지만 가치 있는 시간이었습니다</a:t>
              </a:r>
              <a:r>
                <a:rPr lang="en-US" altLang="ko-KR" sz="1000" dirty="0"/>
                <a:t>..</a:t>
              </a:r>
              <a:endParaRPr lang="ko-KR" altLang="en-US" sz="100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E5A2DD4-1E8D-40C6-86E5-86DBAEE5A789}"/>
              </a:ext>
            </a:extLst>
          </p:cNvPr>
          <p:cNvGrpSpPr/>
          <p:nvPr/>
        </p:nvGrpSpPr>
        <p:grpSpPr>
          <a:xfrm>
            <a:off x="6411931" y="1756587"/>
            <a:ext cx="5479358" cy="1358869"/>
            <a:chOff x="6411931" y="1756587"/>
            <a:chExt cx="5479358" cy="135886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33C527A-F419-1FCD-87ED-83C29DC91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37323" y="1756587"/>
              <a:ext cx="1353966" cy="1292562"/>
            </a:xfrm>
            <a:prstGeom prst="rect">
              <a:avLst/>
            </a:prstGeom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78E8955-21B8-6C81-B740-CC52D7B50187}"/>
                </a:ext>
              </a:extLst>
            </p:cNvPr>
            <p:cNvGrpSpPr/>
            <p:nvPr/>
          </p:nvGrpSpPr>
          <p:grpSpPr>
            <a:xfrm>
              <a:off x="6411931" y="1807575"/>
              <a:ext cx="3298151" cy="1307881"/>
              <a:chOff x="6411931" y="1807575"/>
              <a:chExt cx="3298151" cy="1307881"/>
            </a:xfrm>
          </p:grpSpPr>
          <p:sp>
            <p:nvSpPr>
              <p:cNvPr id="35" name="말풍선: 모서리가 둥근 사각형 34">
                <a:extLst>
                  <a:ext uri="{FF2B5EF4-FFF2-40B4-BE49-F238E27FC236}">
                    <a16:creationId xmlns:a16="http://schemas.microsoft.com/office/drawing/2014/main" id="{013ADD1B-FC3E-4D7A-A643-E41FCA7CD766}"/>
                  </a:ext>
                </a:extLst>
              </p:cNvPr>
              <p:cNvSpPr/>
              <p:nvPr/>
            </p:nvSpPr>
            <p:spPr>
              <a:xfrm>
                <a:off x="6411931" y="1807575"/>
                <a:ext cx="3219749" cy="1307881"/>
              </a:xfrm>
              <a:prstGeom prst="wedgeRoundRectCallout">
                <a:avLst>
                  <a:gd name="adj1" fmla="val 69735"/>
                  <a:gd name="adj2" fmla="val -9218"/>
                  <a:gd name="adj3" fmla="val 16667"/>
                </a:avLst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E6F3AC-1C11-CDCB-09D4-0A7C96D09AD4}"/>
                  </a:ext>
                </a:extLst>
              </p:cNvPr>
              <p:cNvSpPr txBox="1"/>
              <p:nvPr/>
            </p:nvSpPr>
            <p:spPr>
              <a:xfrm>
                <a:off x="6443235" y="1913869"/>
                <a:ext cx="326684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김유진 </a:t>
                </a:r>
                <a:r>
                  <a:rPr lang="en-US" altLang="ko-KR" sz="1200" b="1" dirty="0"/>
                  <a:t>( ISFP )</a:t>
                </a:r>
              </a:p>
              <a:p>
                <a:endParaRPr lang="en-US" altLang="ko-KR" sz="1200" b="1" dirty="0"/>
              </a:p>
              <a:p>
                <a:r>
                  <a:rPr lang="ko-KR" altLang="en-US" sz="1000" dirty="0"/>
                  <a:t>두 달 동안 배운 내용을 복습 할 수 있는 좋은 기회였고</a:t>
                </a:r>
              </a:p>
              <a:p>
                <a:r>
                  <a:rPr lang="ko-KR" altLang="en-US" sz="1000" dirty="0"/>
                  <a:t>기능을 구현하는 점에서 어려운 부분이 있었지만</a:t>
                </a:r>
              </a:p>
              <a:p>
                <a:r>
                  <a:rPr lang="ko-KR" altLang="en-US" sz="1000" dirty="0"/>
                  <a:t>팀원들의 도움을 통해 서로 소통하고 협동할 수 있는 좋은 시간 이였다</a:t>
                </a: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F13C345-3D4E-C67D-03E5-F07EE475BE3E}"/>
              </a:ext>
            </a:extLst>
          </p:cNvPr>
          <p:cNvGrpSpPr/>
          <p:nvPr/>
        </p:nvGrpSpPr>
        <p:grpSpPr>
          <a:xfrm>
            <a:off x="6411931" y="3429000"/>
            <a:ext cx="5605895" cy="1403063"/>
            <a:chOff x="6411931" y="3359034"/>
            <a:chExt cx="5605895" cy="140306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B22196-A2DC-5410-4A08-1B9455B2D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8087" y="3359034"/>
              <a:ext cx="1919739" cy="1359581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5240821-2EF5-62FE-0661-30DBCEBB8283}"/>
                </a:ext>
              </a:extLst>
            </p:cNvPr>
            <p:cNvGrpSpPr/>
            <p:nvPr/>
          </p:nvGrpSpPr>
          <p:grpSpPr>
            <a:xfrm>
              <a:off x="6411931" y="3446266"/>
              <a:ext cx="3219749" cy="1315831"/>
              <a:chOff x="6259531" y="3293866"/>
              <a:chExt cx="3219749" cy="1315831"/>
            </a:xfrm>
          </p:grpSpPr>
          <p:sp>
            <p:nvSpPr>
              <p:cNvPr id="39" name="말풍선: 모서리가 둥근 사각형 38">
                <a:extLst>
                  <a:ext uri="{FF2B5EF4-FFF2-40B4-BE49-F238E27FC236}">
                    <a16:creationId xmlns:a16="http://schemas.microsoft.com/office/drawing/2014/main" id="{020124DE-D5D9-C785-F86C-2C0E494D02BF}"/>
                  </a:ext>
                </a:extLst>
              </p:cNvPr>
              <p:cNvSpPr/>
              <p:nvPr/>
            </p:nvSpPr>
            <p:spPr>
              <a:xfrm>
                <a:off x="6259531" y="3293866"/>
                <a:ext cx="3219749" cy="1315831"/>
              </a:xfrm>
              <a:prstGeom prst="wedgeRoundRectCallout">
                <a:avLst>
                  <a:gd name="adj1" fmla="val 67758"/>
                  <a:gd name="adj2" fmla="val -14362"/>
                  <a:gd name="adj3" fmla="val 16667"/>
                </a:avLst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CDDA834-6000-CFF6-9065-F16BA3729C56}"/>
                  </a:ext>
                </a:extLst>
              </p:cNvPr>
              <p:cNvSpPr txBox="1"/>
              <p:nvPr/>
            </p:nvSpPr>
            <p:spPr>
              <a:xfrm>
                <a:off x="6395343" y="3378591"/>
                <a:ext cx="308393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err="1"/>
                  <a:t>한권제</a:t>
                </a:r>
                <a:r>
                  <a:rPr lang="ko-KR" altLang="en-US" sz="1200" b="1" dirty="0"/>
                  <a:t> </a:t>
                </a:r>
                <a:r>
                  <a:rPr lang="en-US" altLang="ko-KR" sz="1200" b="1" dirty="0"/>
                  <a:t>( ESTP )</a:t>
                </a:r>
              </a:p>
              <a:p>
                <a:endParaRPr lang="en-US" altLang="ko-KR" sz="1200" b="1" dirty="0"/>
              </a:p>
              <a:p>
                <a:r>
                  <a:rPr lang="ko-KR" altLang="en-US" sz="1000" dirty="0"/>
                  <a:t>부족한 실력으로 프로젝트를 임하여 어려웠지만 하는 과정에서 더 많이 배우고 못하는 부분도 다시 공부하게 되어 귀중한 시간을 가졌다고 생각한다</a:t>
                </a:r>
                <a:r>
                  <a:rPr lang="en-US" altLang="ko-KR" sz="1000" dirty="0"/>
                  <a:t>.</a:t>
                </a:r>
              </a:p>
              <a:p>
                <a:r>
                  <a:rPr lang="ko-KR" altLang="en-US" sz="1000" dirty="0"/>
                  <a:t>다음 프로젝트에는 좀 더 잘 만들기 위해 </a:t>
                </a:r>
                <a:endParaRPr lang="en-US" altLang="ko-KR" sz="1000" dirty="0"/>
              </a:p>
              <a:p>
                <a:r>
                  <a:rPr lang="ko-KR" altLang="en-US" sz="1000" dirty="0"/>
                  <a:t>공부 </a:t>
                </a:r>
                <a:r>
                  <a:rPr lang="ko-KR" altLang="en-US" sz="1000" dirty="0" err="1"/>
                  <a:t>해야겠다고</a:t>
                </a:r>
                <a:r>
                  <a:rPr lang="ko-KR" altLang="en-US" sz="1000" dirty="0"/>
                  <a:t> 생각했다</a:t>
                </a:r>
                <a:r>
                  <a:rPr lang="en-US" altLang="ko-KR" sz="1000" dirty="0"/>
                  <a:t>.</a:t>
                </a:r>
                <a:endParaRPr lang="ko-KR" altLang="en-US" sz="1000" dirty="0"/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DEAF408-F2A1-AF4A-AEB8-9A0C287FEC77}"/>
              </a:ext>
            </a:extLst>
          </p:cNvPr>
          <p:cNvGrpSpPr/>
          <p:nvPr/>
        </p:nvGrpSpPr>
        <p:grpSpPr>
          <a:xfrm>
            <a:off x="6333530" y="5131154"/>
            <a:ext cx="5557759" cy="1433736"/>
            <a:chOff x="6333530" y="5131154"/>
            <a:chExt cx="5557759" cy="143373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C556AF5-A99D-55DC-CD60-3651E09E9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32570" y="5131154"/>
              <a:ext cx="1658719" cy="1433736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E2D1EC3-59AC-4856-87F0-F523D1456354}"/>
                </a:ext>
              </a:extLst>
            </p:cNvPr>
            <p:cNvGrpSpPr/>
            <p:nvPr/>
          </p:nvGrpSpPr>
          <p:grpSpPr>
            <a:xfrm>
              <a:off x="6333530" y="5232839"/>
              <a:ext cx="3298150" cy="1328692"/>
              <a:chOff x="6411931" y="1807574"/>
              <a:chExt cx="3298150" cy="1328692"/>
            </a:xfrm>
          </p:grpSpPr>
          <p:sp>
            <p:nvSpPr>
              <p:cNvPr id="42" name="말풍선: 모서리가 둥근 사각형 41">
                <a:extLst>
                  <a:ext uri="{FF2B5EF4-FFF2-40B4-BE49-F238E27FC236}">
                    <a16:creationId xmlns:a16="http://schemas.microsoft.com/office/drawing/2014/main" id="{2805E9D4-DD6C-DDF6-867C-C50AF54E522C}"/>
                  </a:ext>
                </a:extLst>
              </p:cNvPr>
              <p:cNvSpPr/>
              <p:nvPr/>
            </p:nvSpPr>
            <p:spPr>
              <a:xfrm>
                <a:off x="6411931" y="1807574"/>
                <a:ext cx="3298150" cy="1323341"/>
              </a:xfrm>
              <a:prstGeom prst="wedgeRoundRectCallout">
                <a:avLst>
                  <a:gd name="adj1" fmla="val 73406"/>
                  <a:gd name="adj2" fmla="val -11423"/>
                  <a:gd name="adj3" fmla="val 16667"/>
                </a:avLst>
              </a:prstGeom>
              <a:solidFill>
                <a:schemeClr val="accent6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CC8C73E-C531-DD9C-CC11-3AE33D1806C8}"/>
                  </a:ext>
                </a:extLst>
              </p:cNvPr>
              <p:cNvSpPr txBox="1"/>
              <p:nvPr/>
            </p:nvSpPr>
            <p:spPr>
              <a:xfrm>
                <a:off x="6521636" y="1905160"/>
                <a:ext cx="3083937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/>
                  <a:t>김지혜 </a:t>
                </a:r>
                <a:r>
                  <a:rPr lang="en-US" altLang="ko-KR" sz="1200" b="1" dirty="0"/>
                  <a:t>( ENTP )</a:t>
                </a:r>
              </a:p>
              <a:p>
                <a:endParaRPr lang="en-US" altLang="ko-KR" sz="1200" b="1" dirty="0"/>
              </a:p>
              <a:p>
                <a:r>
                  <a:rPr lang="ko-KR" altLang="en-US" sz="1000" dirty="0"/>
                  <a:t>팀 프로젝트 하기전에는 내가 잘 하고 있는 건지 몰랐는데 프로젝트 진행 해보니 많이 부족하다는 점을 느끼게 되었습니다</a:t>
                </a:r>
                <a:r>
                  <a:rPr lang="en-US" altLang="ko-KR" sz="1000" dirty="0"/>
                  <a:t>.</a:t>
                </a:r>
              </a:p>
              <a:p>
                <a:r>
                  <a:rPr lang="ko-KR" altLang="en-US" sz="1000" dirty="0"/>
                  <a:t>팀 프로젝트를 하면서 팀원들과 서로 도우면서 해결하니까 성취감이 더욱 컸던 시간이었습니다</a:t>
                </a:r>
                <a:r>
                  <a:rPr lang="en-US" altLang="ko-KR" sz="1000" dirty="0"/>
                  <a:t>.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39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90569" y="3058825"/>
            <a:ext cx="221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Thank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you!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10DFE2-1174-229A-C61D-8CFD3057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519" y="6405267"/>
            <a:ext cx="3029373" cy="352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184D28-44C8-14B9-2C10-98BE7991A284}"/>
              </a:ext>
            </a:extLst>
          </p:cNvPr>
          <p:cNvSpPr txBox="1"/>
          <p:nvPr/>
        </p:nvSpPr>
        <p:spPr>
          <a:xfrm>
            <a:off x="3599386" y="2401328"/>
            <a:ext cx="481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Team </a:t>
            </a:r>
            <a:r>
              <a:rPr lang="ko-KR" altLang="en-US" sz="3200" dirty="0" err="1">
                <a:solidFill>
                  <a:schemeClr val="bg1"/>
                </a:solidFill>
              </a:rPr>
              <a:t>뉴진스</a:t>
            </a:r>
            <a:r>
              <a:rPr lang="ko-KR" altLang="en-US" sz="3200" dirty="0">
                <a:solidFill>
                  <a:schemeClr val="bg1"/>
                </a:solidFill>
              </a:rPr>
              <a:t> 말고 </a:t>
            </a:r>
            <a:r>
              <a:rPr lang="ko-KR" altLang="en-US" sz="3200" dirty="0" err="1">
                <a:solidFill>
                  <a:schemeClr val="bg1"/>
                </a:solidFill>
              </a:rPr>
              <a:t>유진스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Arial"/>
                  <a:ea typeface="THE명품고딕L" panose="02020603020101020101" pitchFamily="18" charset="-127"/>
                  <a:cs typeface="+mn-cs"/>
                </a:rPr>
                <a:t>개발 계획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49A6A6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Arial"/>
                  <a:ea typeface="THE명품고딕L" panose="02020603020101020101" pitchFamily="18" charset="-127"/>
                  <a:cs typeface="+mn-cs"/>
                </a:rPr>
                <a:t>Part 2.</a:t>
              </a:r>
              <a:endParaRPr kumimoji="0" lang="ko-KR" altLang="en-US" sz="8000" b="1" i="0" u="none" strike="noStrike" kern="1200" cap="none" spc="-150" normalizeH="0" baseline="0" noProof="0" dirty="0">
                <a:ln>
                  <a:noFill/>
                </a:ln>
                <a:solidFill>
                  <a:srgbClr val="49A6A6">
                    <a:lumMod val="60000"/>
                    <a:lumOff val="40000"/>
                    <a:alpha val="70000"/>
                  </a:srgbClr>
                </a:solidFill>
                <a:effectLst/>
                <a:uLnTx/>
                <a:uFillTx/>
                <a:latin typeface="Arial"/>
                <a:ea typeface="THE명품고딕L" panose="02020603020101020101" pitchFamily="18" charset="-127"/>
                <a:cs typeface="+mn-cs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0AB2B16-FEFA-CAB1-8645-A04B3D2DF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013" y="6344657"/>
            <a:ext cx="2683987" cy="3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9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2.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개발 계획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개발 환경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Project Function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10F001-7870-2937-AB15-0C18E75584FE}"/>
              </a:ext>
            </a:extLst>
          </p:cNvPr>
          <p:cNvGrpSpPr/>
          <p:nvPr/>
        </p:nvGrpSpPr>
        <p:grpSpPr>
          <a:xfrm>
            <a:off x="343863" y="1734458"/>
            <a:ext cx="11504274" cy="4792275"/>
            <a:chOff x="343863" y="1734458"/>
            <a:chExt cx="11504274" cy="479227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77F38AF7-5783-F34A-1F4C-6BFC1E7F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63" y="1734989"/>
              <a:ext cx="8602275" cy="4791744"/>
            </a:xfrm>
            <a:prstGeom prst="rect">
              <a:avLst/>
            </a:prstGeom>
          </p:spPr>
        </p:pic>
        <p:pic>
          <p:nvPicPr>
            <p:cNvPr id="1028" name="Picture 4" descr="Amazon RDS for MySQL – Amazon Web Services(AWS)">
              <a:extLst>
                <a:ext uri="{FF2B5EF4-FFF2-40B4-BE49-F238E27FC236}">
                  <a16:creationId xmlns:a16="http://schemas.microsoft.com/office/drawing/2014/main" id="{F51A6C8D-677E-AF01-2EEF-0E1AE1E0E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3374" y="4083491"/>
              <a:ext cx="1590537" cy="841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E7EF606-84FA-F52C-2DCE-7D16DF2A7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2395" y="3102513"/>
              <a:ext cx="1015292" cy="98097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8916722-0DD5-A86F-6A95-FFEB91A1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36997" y="1827379"/>
              <a:ext cx="1370797" cy="66686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39F6935-3284-5D75-6464-6CAE6FA5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4045" y="4565583"/>
              <a:ext cx="1319162" cy="148284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C8BF3AD-73D8-2CE3-508F-D0A197FB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72374" y="1734458"/>
              <a:ext cx="2975763" cy="1531744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CE1BF5D-846E-9604-0F87-67C7BDC6D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599" y="3362361"/>
              <a:ext cx="1513854" cy="287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A6A1030C-B8BB-7CB8-A763-E00630645E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7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sp>
          <p:nvSpPr>
            <p:cNvPr id="18" name="TextBox 17"/>
            <p:cNvSpPr txBox="1"/>
            <p:nvPr/>
          </p:nvSpPr>
          <p:spPr>
            <a:xfrm>
              <a:off x="558064" y="3058923"/>
              <a:ext cx="25026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4400" b="1" spc="-150" dirty="0">
                  <a:solidFill>
                    <a:prstClr val="white">
                      <a:alpha val="70000"/>
                    </a:prstClr>
                  </a:solidFill>
                  <a:latin typeface="Arial"/>
                  <a:ea typeface="THE명품고딕L" panose="02020603020101020101" pitchFamily="18" charset="-127"/>
                </a:rPr>
                <a:t>기능 설계</a:t>
              </a:r>
              <a:endParaRPr kumimoji="0" lang="ko-KR" altLang="en-US" sz="4400" b="1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THE명품고딕L" panose="02020603020101020101" pitchFamily="18" charset="-127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49A6A6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Arial"/>
                  <a:ea typeface="THE명품고딕L" panose="02020603020101020101" pitchFamily="18" charset="-127"/>
                  <a:cs typeface="+mn-cs"/>
                </a:rPr>
                <a:t>Part </a:t>
              </a:r>
              <a:r>
                <a:rPr lang="en-US" altLang="ko-KR" sz="8000" b="1" spc="-150" dirty="0">
                  <a:solidFill>
                    <a:srgbClr val="49A6A6">
                      <a:lumMod val="60000"/>
                      <a:lumOff val="40000"/>
                      <a:alpha val="70000"/>
                    </a:srgbClr>
                  </a:solidFill>
                  <a:latin typeface="Arial"/>
                  <a:ea typeface="THE명품고딕L" panose="02020603020101020101" pitchFamily="18" charset="-127"/>
                </a:rPr>
                <a:t>3</a:t>
              </a:r>
              <a:r>
                <a:rPr kumimoji="0" lang="en-US" altLang="ko-KR" sz="8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49A6A6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Arial"/>
                  <a:ea typeface="THE명품고딕L" panose="02020603020101020101" pitchFamily="18" charset="-127"/>
                  <a:cs typeface="+mn-cs"/>
                </a:rPr>
                <a:t>.</a:t>
              </a:r>
              <a:endParaRPr kumimoji="0" lang="ko-KR" altLang="en-US" sz="8000" b="1" i="0" u="none" strike="noStrike" kern="1200" cap="none" spc="-150" normalizeH="0" baseline="0" noProof="0" dirty="0">
                <a:ln>
                  <a:noFill/>
                </a:ln>
                <a:solidFill>
                  <a:srgbClr val="49A6A6">
                    <a:lumMod val="60000"/>
                    <a:lumOff val="40000"/>
                    <a:alpha val="70000"/>
                  </a:srgbClr>
                </a:solidFill>
                <a:effectLst/>
                <a:uLnTx/>
                <a:uFillTx/>
                <a:latin typeface="Arial"/>
                <a:ea typeface="THE명품고딕L" panose="02020603020101020101" pitchFamily="18" charset="-127"/>
                <a:cs typeface="+mn-cs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3519E6C-DDE4-25A9-6DB0-D34A0B6A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073" y="6344657"/>
            <a:ext cx="2683987" cy="3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8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1600" y="1581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150" dirty="0">
                <a:solidFill>
                  <a:schemeClr val="accent4"/>
                </a:solidFill>
              </a:rPr>
              <a:t>3.  </a:t>
            </a:r>
            <a:r>
              <a:rPr lang="ko-KR" altLang="en-US" sz="1400" spc="-150" dirty="0">
                <a:solidFill>
                  <a:schemeClr val="accent4"/>
                </a:solidFill>
              </a:rPr>
              <a:t>기능 설계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81886" y="652394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3.1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3393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데이터 베이스 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Database Schema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4277E9A-AEDB-CDE0-BA23-2BD6644AA483}"/>
              </a:ext>
            </a:extLst>
          </p:cNvPr>
          <p:cNvGrpSpPr/>
          <p:nvPr/>
        </p:nvGrpSpPr>
        <p:grpSpPr>
          <a:xfrm>
            <a:off x="1773472" y="1712129"/>
            <a:ext cx="9096631" cy="4770223"/>
            <a:chOff x="1481886" y="1734989"/>
            <a:chExt cx="9096631" cy="47702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F8A8A8-BEB3-77D4-679D-4A77EDE79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1886" y="1734989"/>
              <a:ext cx="9096631" cy="4770223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4779E94D-173D-59D2-6AAD-16CBCD03948E}"/>
                </a:ext>
              </a:extLst>
            </p:cNvPr>
            <p:cNvCxnSpPr>
              <a:cxnSpLocks/>
            </p:cNvCxnSpPr>
            <p:nvPr/>
          </p:nvCxnSpPr>
          <p:spPr>
            <a:xfrm>
              <a:off x="3396343" y="2908663"/>
              <a:ext cx="1027611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16C5239-A208-8378-0706-BC19002B2B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1703" y="2699657"/>
              <a:ext cx="640080" cy="370114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4A99738-637D-75D1-0329-F5A37C4457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1680" y="3309257"/>
              <a:ext cx="0" cy="112340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A2ED0CFE-57AC-4A1B-964D-2C245BAB89C4}"/>
                </a:ext>
              </a:extLst>
            </p:cNvPr>
            <p:cNvCxnSpPr>
              <a:cxnSpLocks/>
            </p:cNvCxnSpPr>
            <p:nvPr/>
          </p:nvCxnSpPr>
          <p:spPr>
            <a:xfrm>
              <a:off x="5886994" y="2799806"/>
              <a:ext cx="748937" cy="41365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63076A6-2CB1-B38B-9D7C-29F94143B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223" y="3213463"/>
              <a:ext cx="1532708" cy="165462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443BE2E-9EDD-F985-2868-332EF591C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53097" y="5651863"/>
              <a:ext cx="870857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4BE6E4DF-9ABF-C06B-B595-92AF3873B596}"/>
                </a:ext>
              </a:extLst>
            </p:cNvPr>
            <p:cNvCxnSpPr>
              <a:cxnSpLocks/>
            </p:cNvCxnSpPr>
            <p:nvPr/>
          </p:nvCxnSpPr>
          <p:spPr>
            <a:xfrm>
              <a:off x="5103223" y="3910149"/>
              <a:ext cx="0" cy="95794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3D65A1A1-D588-BBE2-88C8-FA61FAE4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680" y="6556181"/>
            <a:ext cx="247684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9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triangle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1584</Words>
  <Application>Microsoft Office PowerPoint</Application>
  <PresentationFormat>와이드스크린</PresentationFormat>
  <Paragraphs>569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Noto Sans CJK KR Thin</vt:lpstr>
      <vt:lpstr>THE명품고딕L</vt:lpstr>
      <vt:lpstr>나눔고딕</vt:lpstr>
      <vt:lpstr>나눔스퀘어라운드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tj</cp:lastModifiedBy>
  <cp:revision>190</cp:revision>
  <dcterms:created xsi:type="dcterms:W3CDTF">2015-07-07T04:48:58Z</dcterms:created>
  <dcterms:modified xsi:type="dcterms:W3CDTF">2022-11-08T05:58:54Z</dcterms:modified>
</cp:coreProperties>
</file>